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</a:t>
            </a:r>
            <a:br/>
            <a:r>
              <a:t>Model: UK</a:t>
            </a:r>
          </a:p>
        </p:txBody>
      </p:sp>
      <p:pic>
        <p:nvPicPr>
          <p:cNvPr id="3" name="Picture 2" descr="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46.129557</a:t>
            </a:r>
          </a:p>
          <a:p>
            <a:r>
              <a:rPr sz="1200"/>
              <a:t>std      1.394992</a:t>
            </a:r>
          </a:p>
          <a:p>
            <a:r>
              <a:rPr sz="1200"/>
              <a:t>min     37.593214</a:t>
            </a:r>
          </a:p>
          <a:p>
            <a:r>
              <a:rPr sz="1200"/>
              <a:t>25%     45.983997</a:t>
            </a:r>
          </a:p>
          <a:p>
            <a:r>
              <a:rPr sz="1200"/>
              <a:t>50%     46.128000</a:t>
            </a:r>
          </a:p>
          <a:p>
            <a:r>
              <a:rPr sz="1200"/>
              <a:t>75%     46.425943</a:t>
            </a:r>
          </a:p>
          <a:p>
            <a:r>
              <a:rPr sz="1200"/>
              <a:t>80%     46.641169</a:t>
            </a:r>
          </a:p>
          <a:p>
            <a:r>
              <a:rPr sz="1200"/>
              <a:t>85%     47.041881</a:t>
            </a:r>
          </a:p>
          <a:p>
            <a:r>
              <a:rPr sz="1200"/>
              <a:t>90%     47.604057</a:t>
            </a:r>
          </a:p>
          <a:p>
            <a:r>
              <a:rPr sz="1200"/>
              <a:t>95%     48.440180</a:t>
            </a:r>
          </a:p>
          <a:p>
            <a:r>
              <a:rPr sz="1200"/>
              <a:t>99%     49.906209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46.128000</a:t>
            </a:r>
          </a:p>
          <a:p>
            <a:r>
              <a:rPr sz="1200"/>
              <a:t>std      5.867108</a:t>
            </a:r>
          </a:p>
          <a:p>
            <a:r>
              <a:rPr sz="1200"/>
              <a:t>min     35.250000</a:t>
            </a:r>
          </a:p>
          <a:p>
            <a:r>
              <a:rPr sz="1200"/>
              <a:t>25%     42.272500</a:t>
            </a:r>
          </a:p>
          <a:p>
            <a:r>
              <a:rPr sz="1200"/>
              <a:t>50%     46.845000</a:t>
            </a:r>
          </a:p>
          <a:p>
            <a:r>
              <a:rPr sz="1200"/>
              <a:t>75%     50.830000</a:t>
            </a:r>
          </a:p>
          <a:p>
            <a:r>
              <a:rPr sz="1200"/>
              <a:t>80%     50.986000</a:t>
            </a:r>
          </a:p>
          <a:p>
            <a:r>
              <a:rPr sz="1200"/>
              <a:t>85%     51.728500</a:t>
            </a:r>
          </a:p>
          <a:p>
            <a:r>
              <a:rPr sz="1200"/>
              <a:t>90%     52.488000</a:t>
            </a:r>
          </a:p>
          <a:p>
            <a:r>
              <a:rPr sz="1200"/>
              <a:t>95%     53.354000</a:t>
            </a:r>
          </a:p>
          <a:p>
            <a:r>
              <a:rPr sz="1200"/>
              <a:t>99%     54.478800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Mn</a:t>
            </a:r>
            <a:br/>
            <a:r>
              <a:t>Model: UK</a:t>
            </a:r>
          </a:p>
        </p:txBody>
      </p:sp>
      <p:pic>
        <p:nvPicPr>
          <p:cNvPr id="3" name="Picture 2" descr="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85.927137</a:t>
            </a:r>
          </a:p>
          <a:p>
            <a:r>
              <a:rPr sz="1200"/>
              <a:t>std      2.512561</a:t>
            </a:r>
          </a:p>
          <a:p>
            <a:r>
              <a:rPr sz="1200"/>
              <a:t>min     71.821018</a:t>
            </a:r>
          </a:p>
          <a:p>
            <a:r>
              <a:rPr sz="1200"/>
              <a:t>25%     84.551400</a:t>
            </a:r>
          </a:p>
          <a:p>
            <a:r>
              <a:rPr sz="1200"/>
              <a:t>50%     85.803523</a:t>
            </a:r>
          </a:p>
          <a:p>
            <a:r>
              <a:rPr sz="1200"/>
              <a:t>75%     87.377968</a:t>
            </a:r>
          </a:p>
          <a:p>
            <a:r>
              <a:rPr sz="1200"/>
              <a:t>80%     87.668396</a:t>
            </a:r>
          </a:p>
          <a:p>
            <a:r>
              <a:rPr sz="1200"/>
              <a:t>85%     87.991466</a:t>
            </a:r>
          </a:p>
          <a:p>
            <a:r>
              <a:rPr sz="1200"/>
              <a:t>90%     88.652851</a:t>
            </a:r>
          </a:p>
          <a:p>
            <a:r>
              <a:rPr sz="1200"/>
              <a:t>95%     89.973029</a:t>
            </a:r>
          </a:p>
          <a:p>
            <a:r>
              <a:rPr sz="1200"/>
              <a:t>99%     93.346280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85.944000</a:t>
            </a:r>
          </a:p>
          <a:p>
            <a:r>
              <a:rPr sz="1200"/>
              <a:t>std      8.375733</a:t>
            </a:r>
          </a:p>
          <a:p>
            <a:r>
              <a:rPr sz="1200"/>
              <a:t>min     70.830000</a:t>
            </a:r>
          </a:p>
          <a:p>
            <a:r>
              <a:rPr sz="1200"/>
              <a:t>25%     80.432500</a:t>
            </a:r>
          </a:p>
          <a:p>
            <a:r>
              <a:rPr sz="1200"/>
              <a:t>50%     86.045000</a:t>
            </a:r>
          </a:p>
          <a:p>
            <a:r>
              <a:rPr sz="1200"/>
              <a:t>75%     91.930000</a:t>
            </a:r>
          </a:p>
          <a:p>
            <a:r>
              <a:rPr sz="1200"/>
              <a:t>80%     92.716000</a:t>
            </a:r>
          </a:p>
          <a:p>
            <a:r>
              <a:rPr sz="1200"/>
              <a:t>85%     95.275000</a:t>
            </a:r>
          </a:p>
          <a:p>
            <a:r>
              <a:rPr sz="1200"/>
              <a:t>90%     96.915000</a:t>
            </a:r>
          </a:p>
          <a:p>
            <a:r>
              <a:rPr sz="1200"/>
              <a:t>95%     98.706500</a:t>
            </a:r>
          </a:p>
          <a:p>
            <a:r>
              <a:rPr sz="1200"/>
              <a:t>99%     99.261300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Zn</a:t>
            </a:r>
            <a:br/>
            <a:r>
              <a:t>Model: UK</a:t>
            </a:r>
          </a:p>
        </p:txBody>
      </p:sp>
      <p:pic>
        <p:nvPicPr>
          <p:cNvPr id="3" name="Picture 2" descr="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40.517394</a:t>
            </a:r>
          </a:p>
          <a:p>
            <a:r>
              <a:rPr sz="1200"/>
              <a:t>std      1.464094</a:t>
            </a:r>
          </a:p>
          <a:p>
            <a:r>
              <a:rPr sz="1200"/>
              <a:t>min     35.568909</a:t>
            </a:r>
          </a:p>
          <a:p>
            <a:r>
              <a:rPr sz="1200"/>
              <a:t>25%     39.788228</a:t>
            </a:r>
          </a:p>
          <a:p>
            <a:r>
              <a:rPr sz="1200"/>
              <a:t>50%     40.500023</a:t>
            </a:r>
          </a:p>
          <a:p>
            <a:r>
              <a:rPr sz="1200"/>
              <a:t>75%     41.220737</a:t>
            </a:r>
          </a:p>
          <a:p>
            <a:r>
              <a:rPr sz="1200"/>
              <a:t>80%     41.502031</a:t>
            </a:r>
          </a:p>
          <a:p>
            <a:r>
              <a:rPr sz="1200"/>
              <a:t>85%     41.916997</a:t>
            </a:r>
          </a:p>
          <a:p>
            <a:r>
              <a:rPr sz="1200"/>
              <a:t>90%     42.406411</a:t>
            </a:r>
          </a:p>
          <a:p>
            <a:r>
              <a:rPr sz="1200"/>
              <a:t>95%     43.104052</a:t>
            </a:r>
          </a:p>
          <a:p>
            <a:r>
              <a:rPr sz="1200"/>
              <a:t>99%     44.346195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40.54450</a:t>
            </a:r>
          </a:p>
          <a:p>
            <a:r>
              <a:rPr sz="1200"/>
              <a:t>std      2.54272</a:t>
            </a:r>
          </a:p>
          <a:p>
            <a:r>
              <a:rPr sz="1200"/>
              <a:t>min     35.60000</a:t>
            </a:r>
          </a:p>
          <a:p>
            <a:r>
              <a:rPr sz="1200"/>
              <a:t>25%     39.12750</a:t>
            </a:r>
          </a:p>
          <a:p>
            <a:r>
              <a:rPr sz="1200"/>
              <a:t>50%     40.76500</a:t>
            </a:r>
          </a:p>
          <a:p>
            <a:r>
              <a:rPr sz="1200"/>
              <a:t>75%     42.37750</a:t>
            </a:r>
          </a:p>
          <a:p>
            <a:r>
              <a:rPr sz="1200"/>
              <a:t>80%     42.60800</a:t>
            </a:r>
          </a:p>
          <a:p>
            <a:r>
              <a:rPr sz="1200"/>
              <a:t>85%     43.36800</a:t>
            </a:r>
          </a:p>
          <a:p>
            <a:r>
              <a:rPr sz="1200"/>
              <a:t>90%     43.66000</a:t>
            </a:r>
          </a:p>
          <a:p>
            <a:r>
              <a:rPr sz="1200"/>
              <a:t>95%     43.89050</a:t>
            </a:r>
          </a:p>
          <a:p>
            <a:r>
              <a:rPr sz="1200"/>
              <a:t>99%     44.65810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Mo</a:t>
            </a:r>
            <a:br/>
            <a:r>
              <a:t>Model: UK</a:t>
            </a:r>
          </a:p>
        </p:txBody>
      </p:sp>
      <p:pic>
        <p:nvPicPr>
          <p:cNvPr id="3" name="Picture 2" descr="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1.226549</a:t>
            </a:r>
          </a:p>
          <a:p>
            <a:r>
              <a:rPr sz="1200"/>
              <a:t>std     0.298864</a:t>
            </a:r>
          </a:p>
          <a:p>
            <a:r>
              <a:rPr sz="1200"/>
              <a:t>min     0.592736</a:t>
            </a:r>
          </a:p>
          <a:p>
            <a:r>
              <a:rPr sz="1200"/>
              <a:t>25%     1.001353</a:t>
            </a:r>
          </a:p>
          <a:p>
            <a:r>
              <a:rPr sz="1200"/>
              <a:t>50%     1.233893</a:t>
            </a:r>
          </a:p>
          <a:p>
            <a:r>
              <a:rPr sz="1200"/>
              <a:t>75%     1.439275</a:t>
            </a:r>
          </a:p>
          <a:p>
            <a:r>
              <a:rPr sz="1200"/>
              <a:t>80%     1.492351</a:t>
            </a:r>
          </a:p>
          <a:p>
            <a:r>
              <a:rPr sz="1200"/>
              <a:t>85%     1.555561</a:t>
            </a:r>
          </a:p>
          <a:p>
            <a:r>
              <a:rPr sz="1200"/>
              <a:t>90%     1.620378</a:t>
            </a:r>
          </a:p>
          <a:p>
            <a:r>
              <a:rPr sz="1200"/>
              <a:t>95%     1.704157</a:t>
            </a:r>
          </a:p>
          <a:p>
            <a:r>
              <a:rPr sz="1200"/>
              <a:t>99%     1.908306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1.2275</a:t>
            </a:r>
          </a:p>
          <a:p>
            <a:r>
              <a:rPr sz="1200"/>
              <a:t>std     0.4256</a:t>
            </a:r>
          </a:p>
          <a:p>
            <a:r>
              <a:rPr sz="1200"/>
              <a:t>min     0.5900</a:t>
            </a:r>
          </a:p>
          <a:p>
            <a:r>
              <a:rPr sz="1200"/>
              <a:t>25%     0.8750</a:t>
            </a:r>
          </a:p>
          <a:p>
            <a:r>
              <a:rPr sz="1200"/>
              <a:t>50%     1.2600</a:t>
            </a:r>
          </a:p>
          <a:p>
            <a:r>
              <a:rPr sz="1200"/>
              <a:t>75%     1.4750</a:t>
            </a:r>
          </a:p>
          <a:p>
            <a:r>
              <a:rPr sz="1200"/>
              <a:t>80%     1.5520</a:t>
            </a:r>
          </a:p>
          <a:p>
            <a:r>
              <a:rPr sz="1200"/>
              <a:t>85%     1.6830</a:t>
            </a:r>
          </a:p>
          <a:p>
            <a:r>
              <a:rPr sz="1200"/>
              <a:t>90%     1.7210</a:t>
            </a:r>
          </a:p>
          <a:p>
            <a:r>
              <a:rPr sz="1200"/>
              <a:t>95%     1.9195</a:t>
            </a:r>
          </a:p>
          <a:p>
            <a:r>
              <a:rPr sz="1200"/>
              <a:t>99%     2.0639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Ni</a:t>
            </a:r>
            <a:br/>
            <a:r>
              <a:t>Model: UK</a:t>
            </a:r>
          </a:p>
        </p:txBody>
      </p:sp>
      <p:pic>
        <p:nvPicPr>
          <p:cNvPr id="3" name="Picture 2" descr="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N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1.784647</a:t>
            </a:r>
          </a:p>
          <a:p>
            <a:r>
              <a:rPr sz="1200"/>
              <a:t>std     0.094502</a:t>
            </a:r>
          </a:p>
          <a:p>
            <a:r>
              <a:rPr sz="1200"/>
              <a:t>min     1.288344</a:t>
            </a:r>
          </a:p>
          <a:p>
            <a:r>
              <a:rPr sz="1200"/>
              <a:t>25%     1.734441</a:t>
            </a:r>
          </a:p>
          <a:p>
            <a:r>
              <a:rPr sz="1200"/>
              <a:t>50%     1.792158</a:t>
            </a:r>
          </a:p>
          <a:p>
            <a:r>
              <a:rPr sz="1200"/>
              <a:t>75%     1.838204</a:t>
            </a:r>
          </a:p>
          <a:p>
            <a:r>
              <a:rPr sz="1200"/>
              <a:t>80%     1.850079</a:t>
            </a:r>
          </a:p>
          <a:p>
            <a:r>
              <a:rPr sz="1200"/>
              <a:t>85%     1.862259</a:t>
            </a:r>
          </a:p>
          <a:p>
            <a:r>
              <a:rPr sz="1200"/>
              <a:t>90%     1.882324</a:t>
            </a:r>
          </a:p>
          <a:p>
            <a:r>
              <a:rPr sz="1200"/>
              <a:t>95%     1.926747</a:t>
            </a:r>
          </a:p>
          <a:p>
            <a:r>
              <a:rPr sz="1200"/>
              <a:t>99%     2.040397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1.784000</a:t>
            </a:r>
          </a:p>
          <a:p>
            <a:r>
              <a:rPr sz="1200"/>
              <a:t>std     0.270796</a:t>
            </a:r>
          </a:p>
          <a:p>
            <a:r>
              <a:rPr sz="1200"/>
              <a:t>min     1.270000</a:t>
            </a:r>
          </a:p>
          <a:p>
            <a:r>
              <a:rPr sz="1200"/>
              <a:t>25%     1.562500</a:t>
            </a:r>
          </a:p>
          <a:p>
            <a:r>
              <a:rPr sz="1200"/>
              <a:t>50%     1.795000</a:t>
            </a:r>
          </a:p>
          <a:p>
            <a:r>
              <a:rPr sz="1200"/>
              <a:t>75%     1.915000</a:t>
            </a:r>
          </a:p>
          <a:p>
            <a:r>
              <a:rPr sz="1200"/>
              <a:t>80%     1.960000</a:t>
            </a:r>
          </a:p>
          <a:p>
            <a:r>
              <a:rPr sz="1200"/>
              <a:t>85%     2.083000</a:t>
            </a:r>
          </a:p>
          <a:p>
            <a:r>
              <a:rPr sz="1200"/>
              <a:t>90%     2.108000</a:t>
            </a:r>
          </a:p>
          <a:p>
            <a:r>
              <a:rPr sz="1200"/>
              <a:t>95%     2.186000</a:t>
            </a:r>
          </a:p>
          <a:p>
            <a:r>
              <a:rPr sz="1200"/>
              <a:t>99%     2.277200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Al</a:t>
            </a:r>
            <a:br/>
            <a:r>
              <a:t>Model: UK</a:t>
            </a:r>
          </a:p>
        </p:txBody>
      </p:sp>
      <p:pic>
        <p:nvPicPr>
          <p:cNvPr id="3" name="Picture 2" descr="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117.194358</a:t>
            </a:r>
          </a:p>
          <a:p>
            <a:r>
              <a:rPr sz="1200"/>
              <a:t>std      23.297258</a:t>
            </a:r>
          </a:p>
          <a:p>
            <a:r>
              <a:rPr sz="1200"/>
              <a:t>min      90.483079</a:t>
            </a:r>
          </a:p>
          <a:p>
            <a:r>
              <a:rPr sz="1200"/>
              <a:t>25%     102.781437</a:t>
            </a:r>
          </a:p>
          <a:p>
            <a:r>
              <a:rPr sz="1200"/>
              <a:t>50%     109.195532</a:t>
            </a:r>
          </a:p>
          <a:p>
            <a:r>
              <a:rPr sz="1200"/>
              <a:t>75%     121.343528</a:t>
            </a:r>
          </a:p>
          <a:p>
            <a:r>
              <a:rPr sz="1200"/>
              <a:t>80%     126.471709</a:t>
            </a:r>
          </a:p>
          <a:p>
            <a:r>
              <a:rPr sz="1200"/>
              <a:t>85%     134.566580</a:t>
            </a:r>
          </a:p>
          <a:p>
            <a:r>
              <a:rPr sz="1200"/>
              <a:t>90%     148.771654</a:t>
            </a:r>
          </a:p>
          <a:p>
            <a:r>
              <a:rPr sz="1200"/>
              <a:t>95%     173.414327</a:t>
            </a:r>
          </a:p>
          <a:p>
            <a:r>
              <a:rPr sz="1200"/>
              <a:t>99%     202.024481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117.593500</a:t>
            </a:r>
          </a:p>
          <a:p>
            <a:r>
              <a:rPr sz="1200"/>
              <a:t>std      40.882932</a:t>
            </a:r>
          </a:p>
          <a:p>
            <a:r>
              <a:rPr sz="1200"/>
              <a:t>min      90.400000</a:t>
            </a:r>
          </a:p>
          <a:p>
            <a:r>
              <a:rPr sz="1200"/>
              <a:t>25%      92.415000</a:t>
            </a:r>
          </a:p>
          <a:p>
            <a:r>
              <a:rPr sz="1200"/>
              <a:t>50%     103.070000</a:t>
            </a:r>
          </a:p>
          <a:p>
            <a:r>
              <a:rPr sz="1200"/>
              <a:t>75%     114.200000</a:t>
            </a:r>
          </a:p>
          <a:p>
            <a:r>
              <a:rPr sz="1200"/>
              <a:t>80%     124.788000</a:t>
            </a:r>
          </a:p>
          <a:p>
            <a:r>
              <a:rPr sz="1200"/>
              <a:t>85%     149.036500</a:t>
            </a:r>
          </a:p>
          <a:p>
            <a:r>
              <a:rPr sz="1200"/>
              <a:t>90%     161.815000</a:t>
            </a:r>
          </a:p>
          <a:p>
            <a:r>
              <a:rPr sz="1200"/>
              <a:t>95%     198.988000</a:t>
            </a:r>
          </a:p>
          <a:p>
            <a:r>
              <a:rPr sz="1200"/>
              <a:t>99%     238.021600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Se</a:t>
            </a:r>
            <a:br/>
            <a:r>
              <a:t>Model: UK</a:t>
            </a:r>
          </a:p>
        </p:txBody>
      </p:sp>
      <p:pic>
        <p:nvPicPr>
          <p:cNvPr id="3" name="Picture 2" descr="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4.436187</a:t>
            </a:r>
          </a:p>
          <a:p>
            <a:r>
              <a:rPr sz="1200"/>
              <a:t>std     0.495366</a:t>
            </a:r>
          </a:p>
          <a:p>
            <a:r>
              <a:rPr sz="1200"/>
              <a:t>min     3.307964</a:t>
            </a:r>
          </a:p>
          <a:p>
            <a:r>
              <a:rPr sz="1200"/>
              <a:t>25%     4.044775</a:t>
            </a:r>
          </a:p>
          <a:p>
            <a:r>
              <a:rPr sz="1200"/>
              <a:t>50%     4.365290</a:t>
            </a:r>
          </a:p>
          <a:p>
            <a:r>
              <a:rPr sz="1200"/>
              <a:t>75%     4.742245</a:t>
            </a:r>
          </a:p>
          <a:p>
            <a:r>
              <a:rPr sz="1200"/>
              <a:t>80%     4.820737</a:t>
            </a:r>
          </a:p>
          <a:p>
            <a:r>
              <a:rPr sz="1200"/>
              <a:t>85%     4.921954</a:t>
            </a:r>
          </a:p>
          <a:p>
            <a:r>
              <a:rPr sz="1200"/>
              <a:t>90%     5.065679</a:t>
            </a:r>
          </a:p>
          <a:p>
            <a:r>
              <a:rPr sz="1200"/>
              <a:t>95%     5.437353</a:t>
            </a:r>
          </a:p>
          <a:p>
            <a:r>
              <a:rPr sz="1200"/>
              <a:t>99%     5.769893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4.456500</a:t>
            </a:r>
          </a:p>
          <a:p>
            <a:r>
              <a:rPr sz="1200"/>
              <a:t>std     0.710599</a:t>
            </a:r>
          </a:p>
          <a:p>
            <a:r>
              <a:rPr sz="1200"/>
              <a:t>min     3.280000</a:t>
            </a:r>
          </a:p>
          <a:p>
            <a:r>
              <a:rPr sz="1200"/>
              <a:t>25%     3.855000</a:t>
            </a:r>
          </a:p>
          <a:p>
            <a:r>
              <a:rPr sz="1200"/>
              <a:t>50%     4.450000</a:t>
            </a:r>
          </a:p>
          <a:p>
            <a:r>
              <a:rPr sz="1200"/>
              <a:t>75%     4.892500</a:t>
            </a:r>
          </a:p>
          <a:p>
            <a:r>
              <a:rPr sz="1200"/>
              <a:t>80%     5.052000</a:t>
            </a:r>
          </a:p>
          <a:p>
            <a:r>
              <a:rPr sz="1200"/>
              <a:t>85%     5.075000</a:t>
            </a:r>
          </a:p>
          <a:p>
            <a:r>
              <a:rPr sz="1200"/>
              <a:t>90%     5.184000</a:t>
            </a:r>
          </a:p>
          <a:p>
            <a:r>
              <a:rPr sz="1200"/>
              <a:t>95%     5.433500</a:t>
            </a:r>
          </a:p>
          <a:p>
            <a:r>
              <a:rPr sz="1200"/>
              <a:t>99%     5.942700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Si</a:t>
            </a:r>
            <a:br/>
            <a:r>
              <a:t>Model: UK</a:t>
            </a:r>
          </a:p>
        </p:txBody>
      </p:sp>
      <p:pic>
        <p:nvPicPr>
          <p:cNvPr id="3" name="Picture 2" descr="S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1107.927844</a:t>
            </a:r>
          </a:p>
          <a:p>
            <a:r>
              <a:rPr sz="1200"/>
              <a:t>std       83.554481</a:t>
            </a:r>
          </a:p>
          <a:p>
            <a:r>
              <a:rPr sz="1200"/>
              <a:t>min      931.443482</a:t>
            </a:r>
          </a:p>
          <a:p>
            <a:r>
              <a:rPr sz="1200"/>
              <a:t>25%     1035.166803</a:t>
            </a:r>
          </a:p>
          <a:p>
            <a:r>
              <a:rPr sz="1200"/>
              <a:t>50%     1112.281733</a:t>
            </a:r>
          </a:p>
          <a:p>
            <a:r>
              <a:rPr sz="1200"/>
              <a:t>75%     1173.010869</a:t>
            </a:r>
          </a:p>
          <a:p>
            <a:r>
              <a:rPr sz="1200"/>
              <a:t>80%     1189.523985</a:t>
            </a:r>
          </a:p>
          <a:p>
            <a:r>
              <a:rPr sz="1200"/>
              <a:t>85%     1205.894129</a:t>
            </a:r>
          </a:p>
          <a:p>
            <a:r>
              <a:rPr sz="1200"/>
              <a:t>90%     1222.758239</a:t>
            </a:r>
          </a:p>
          <a:p>
            <a:r>
              <a:rPr sz="1200"/>
              <a:t>95%     1242.094203</a:t>
            </a:r>
          </a:p>
          <a:p>
            <a:r>
              <a:rPr sz="1200"/>
              <a:t>99%     1272.211207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1108.621500</a:t>
            </a:r>
          </a:p>
          <a:p>
            <a:r>
              <a:rPr sz="1200"/>
              <a:t>std      150.260489</a:t>
            </a:r>
          </a:p>
          <a:p>
            <a:r>
              <a:rPr sz="1200"/>
              <a:t>min      899.420000</a:t>
            </a:r>
          </a:p>
          <a:p>
            <a:r>
              <a:rPr sz="1200"/>
              <a:t>25%      992.460000</a:t>
            </a:r>
          </a:p>
          <a:p>
            <a:r>
              <a:rPr sz="1200"/>
              <a:t>50%     1073.010000</a:t>
            </a:r>
          </a:p>
          <a:p>
            <a:r>
              <a:rPr sz="1200"/>
              <a:t>75%     1204.430000</a:t>
            </a:r>
          </a:p>
          <a:p>
            <a:r>
              <a:rPr sz="1200"/>
              <a:t>80%     1256.702000</a:t>
            </a:r>
          </a:p>
          <a:p>
            <a:r>
              <a:rPr sz="1200"/>
              <a:t>85%     1288.428500</a:t>
            </a:r>
          </a:p>
          <a:p>
            <a:r>
              <a:rPr sz="1200"/>
              <a:t>90%     1328.269000</a:t>
            </a:r>
          </a:p>
          <a:p>
            <a:r>
              <a:rPr sz="1200"/>
              <a:t>95%     1341.381000</a:t>
            </a:r>
          </a:p>
          <a:p>
            <a:r>
              <a:rPr sz="1200"/>
              <a:t>99%     1391.708200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Na</a:t>
            </a:r>
            <a:br/>
            <a:r>
              <a:t>Model: UK</a:t>
            </a:r>
          </a:p>
        </p:txBody>
      </p:sp>
      <p:pic>
        <p:nvPicPr>
          <p:cNvPr id="3" name="Picture 2" descr="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16.628381</a:t>
            </a:r>
          </a:p>
          <a:p>
            <a:r>
              <a:rPr sz="1200"/>
              <a:t>std      1.670875</a:t>
            </a:r>
          </a:p>
          <a:p>
            <a:r>
              <a:rPr sz="1200"/>
              <a:t>min     11.476982</a:t>
            </a:r>
          </a:p>
          <a:p>
            <a:r>
              <a:rPr sz="1200"/>
              <a:t>25%     16.139481</a:t>
            </a:r>
          </a:p>
          <a:p>
            <a:r>
              <a:rPr sz="1200"/>
              <a:t>50%     16.575910</a:t>
            </a:r>
          </a:p>
          <a:p>
            <a:r>
              <a:rPr sz="1200"/>
              <a:t>75%     16.642511</a:t>
            </a:r>
          </a:p>
          <a:p>
            <a:r>
              <a:rPr sz="1200"/>
              <a:t>80%     16.734826</a:t>
            </a:r>
          </a:p>
          <a:p>
            <a:r>
              <a:rPr sz="1200"/>
              <a:t>85%     16.928792</a:t>
            </a:r>
          </a:p>
          <a:p>
            <a:r>
              <a:rPr sz="1200"/>
              <a:t>90%     17.400503</a:t>
            </a:r>
          </a:p>
          <a:p>
            <a:r>
              <a:rPr sz="1200"/>
              <a:t>95%     19.098376</a:t>
            </a:r>
          </a:p>
          <a:p>
            <a:r>
              <a:rPr sz="1200"/>
              <a:t>99%     24.817911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16.642500</a:t>
            </a:r>
          </a:p>
          <a:p>
            <a:r>
              <a:rPr sz="1200"/>
              <a:t>std      6.502053</a:t>
            </a:r>
          </a:p>
          <a:p>
            <a:r>
              <a:rPr sz="1200"/>
              <a:t>min     10.400000</a:t>
            </a:r>
          </a:p>
          <a:p>
            <a:r>
              <a:rPr sz="1200"/>
              <a:t>25%     13.212500</a:t>
            </a:r>
          </a:p>
          <a:p>
            <a:r>
              <a:rPr sz="1200"/>
              <a:t>50%     14.125000</a:t>
            </a:r>
          </a:p>
          <a:p>
            <a:r>
              <a:rPr sz="1200"/>
              <a:t>75%     17.425000</a:t>
            </a:r>
          </a:p>
          <a:p>
            <a:r>
              <a:rPr sz="1200"/>
              <a:t>80%     18.154000</a:t>
            </a:r>
          </a:p>
          <a:p>
            <a:r>
              <a:rPr sz="1200"/>
              <a:t>85%     20.381500</a:t>
            </a:r>
          </a:p>
          <a:p>
            <a:r>
              <a:rPr sz="1200"/>
              <a:t>90%     23.250000</a:t>
            </a:r>
          </a:p>
          <a:p>
            <a:r>
              <a:rPr sz="1200"/>
              <a:t>95%     32.296000</a:t>
            </a:r>
          </a:p>
          <a:p>
            <a:r>
              <a:rPr sz="1200"/>
              <a:t>99%     34.363200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Va</a:t>
            </a:r>
            <a:br/>
            <a:r>
              <a:t>Model: UK</a:t>
            </a:r>
          </a:p>
        </p:txBody>
      </p:sp>
      <p:pic>
        <p:nvPicPr>
          <p:cNvPr id="3" name="Picture 2" descr="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0.228596</a:t>
            </a:r>
          </a:p>
          <a:p>
            <a:r>
              <a:rPr sz="1200"/>
              <a:t>std     0.041876</a:t>
            </a:r>
          </a:p>
          <a:p>
            <a:r>
              <a:rPr sz="1200"/>
              <a:t>min     0.077386</a:t>
            </a:r>
          </a:p>
          <a:p>
            <a:r>
              <a:rPr sz="1200"/>
              <a:t>25%     0.199784</a:t>
            </a:r>
          </a:p>
          <a:p>
            <a:r>
              <a:rPr sz="1200"/>
              <a:t>50%     0.238369</a:t>
            </a:r>
          </a:p>
          <a:p>
            <a:r>
              <a:rPr sz="1200"/>
              <a:t>75%     0.259216</a:t>
            </a:r>
          </a:p>
          <a:p>
            <a:r>
              <a:rPr sz="1200"/>
              <a:t>80%     0.261874</a:t>
            </a:r>
          </a:p>
          <a:p>
            <a:r>
              <a:rPr sz="1200"/>
              <a:t>85%     0.265548</a:t>
            </a:r>
          </a:p>
          <a:p>
            <a:r>
              <a:rPr sz="1200"/>
              <a:t>90%     0.269951</a:t>
            </a:r>
          </a:p>
          <a:p>
            <a:r>
              <a:rPr sz="1200"/>
              <a:t>95%     0.276869</a:t>
            </a:r>
          </a:p>
          <a:p>
            <a:r>
              <a:rPr sz="1200"/>
              <a:t>99%     0.301763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0.227500</a:t>
            </a:r>
          </a:p>
          <a:p>
            <a:r>
              <a:rPr sz="1200"/>
              <a:t>std     0.164952</a:t>
            </a:r>
          </a:p>
          <a:p>
            <a:r>
              <a:rPr sz="1200"/>
              <a:t>min     0.070000</a:t>
            </a:r>
          </a:p>
          <a:p>
            <a:r>
              <a:rPr sz="1200"/>
              <a:t>25%     0.140000</a:t>
            </a:r>
          </a:p>
          <a:p>
            <a:r>
              <a:rPr sz="1200"/>
              <a:t>50%     0.165000</a:t>
            </a:r>
          </a:p>
          <a:p>
            <a:r>
              <a:rPr sz="1200"/>
              <a:t>75%     0.215000</a:t>
            </a:r>
          </a:p>
          <a:p>
            <a:r>
              <a:rPr sz="1200"/>
              <a:t>80%     0.246000</a:t>
            </a:r>
          </a:p>
          <a:p>
            <a:r>
              <a:rPr sz="1200"/>
              <a:t>85%     0.334000</a:t>
            </a:r>
          </a:p>
          <a:p>
            <a:r>
              <a:rPr sz="1200"/>
              <a:t>90%     0.479000</a:t>
            </a:r>
          </a:p>
          <a:p>
            <a:r>
              <a:rPr sz="1200"/>
              <a:t>95%     0.567500</a:t>
            </a:r>
          </a:p>
          <a:p>
            <a:r>
              <a:rPr sz="1200"/>
              <a:t>99%     0.681500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DRIS_N</a:t>
            </a:r>
            <a:br/>
            <a:r>
              <a:t>Model: UK</a:t>
            </a:r>
          </a:p>
        </p:txBody>
      </p:sp>
      <p:pic>
        <p:nvPicPr>
          <p:cNvPr id="3" name="Picture 2" descr="DRIS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-0.296537</a:t>
            </a:r>
          </a:p>
          <a:p>
            <a:r>
              <a:rPr sz="1200"/>
              <a:t>std     0.111981</a:t>
            </a:r>
          </a:p>
          <a:p>
            <a:r>
              <a:rPr sz="1200"/>
              <a:t>min    -1.059283</a:t>
            </a:r>
          </a:p>
          <a:p>
            <a:r>
              <a:rPr sz="1200"/>
              <a:t>25%    -0.347505</a:t>
            </a:r>
          </a:p>
          <a:p>
            <a:r>
              <a:rPr sz="1200"/>
              <a:t>50%    -0.287301</a:t>
            </a:r>
          </a:p>
          <a:p>
            <a:r>
              <a:rPr sz="1200"/>
              <a:t>75%    -0.232376</a:t>
            </a:r>
          </a:p>
          <a:p>
            <a:r>
              <a:rPr sz="1200"/>
              <a:t>80%    -0.216564</a:t>
            </a:r>
          </a:p>
          <a:p>
            <a:r>
              <a:rPr sz="1200"/>
              <a:t>85%    -0.196920</a:t>
            </a:r>
          </a:p>
          <a:p>
            <a:r>
              <a:rPr sz="1200"/>
              <a:t>90%    -0.175171</a:t>
            </a:r>
          </a:p>
          <a:p>
            <a:r>
              <a:rPr sz="1200"/>
              <a:t>95%    -0.137446</a:t>
            </a:r>
          </a:p>
          <a:p>
            <a:r>
              <a:rPr sz="1200"/>
              <a:t>99%    -0.051317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-0.295000</a:t>
            </a:r>
          </a:p>
          <a:p>
            <a:r>
              <a:rPr sz="1200"/>
              <a:t>std     0.325277</a:t>
            </a:r>
          </a:p>
          <a:p>
            <a:r>
              <a:rPr sz="1200"/>
              <a:t>min    -1.090000</a:t>
            </a:r>
          </a:p>
          <a:p>
            <a:r>
              <a:rPr sz="1200"/>
              <a:t>25%    -0.460000</a:t>
            </a:r>
          </a:p>
          <a:p>
            <a:r>
              <a:rPr sz="1200"/>
              <a:t>50%    -0.210000</a:t>
            </a:r>
          </a:p>
          <a:p>
            <a:r>
              <a:rPr sz="1200"/>
              <a:t>75%    -0.052500</a:t>
            </a:r>
          </a:p>
          <a:p>
            <a:r>
              <a:rPr sz="1200"/>
              <a:t>80%     0.002000</a:t>
            </a:r>
          </a:p>
          <a:p>
            <a:r>
              <a:rPr sz="1200"/>
              <a:t>85%     0.017500</a:t>
            </a:r>
          </a:p>
          <a:p>
            <a:r>
              <a:rPr sz="1200"/>
              <a:t>90%     0.061000</a:t>
            </a:r>
          </a:p>
          <a:p>
            <a:r>
              <a:rPr sz="1200"/>
              <a:t>95%     0.073500</a:t>
            </a:r>
          </a:p>
          <a:p>
            <a:r>
              <a:rPr sz="1200"/>
              <a:t>99%     0.126700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P</a:t>
            </a:r>
            <a:br/>
            <a:r>
              <a:t>Model: UK</a:t>
            </a:r>
          </a:p>
        </p:txBody>
      </p:sp>
      <p:pic>
        <p:nvPicPr>
          <p:cNvPr id="3" name="Picture 2" descr="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5.164558</a:t>
            </a:r>
          </a:p>
          <a:p>
            <a:r>
              <a:rPr sz="1200"/>
              <a:t>std     0.081260</a:t>
            </a:r>
          </a:p>
          <a:p>
            <a:r>
              <a:rPr sz="1200"/>
              <a:t>min     4.369581</a:t>
            </a:r>
          </a:p>
          <a:p>
            <a:r>
              <a:rPr sz="1200"/>
              <a:t>25%     5.112819</a:t>
            </a:r>
          </a:p>
          <a:p>
            <a:r>
              <a:rPr sz="1200"/>
              <a:t>50%     5.163542</a:t>
            </a:r>
          </a:p>
          <a:p>
            <a:r>
              <a:rPr sz="1200"/>
              <a:t>75%     5.205809</a:t>
            </a:r>
          </a:p>
          <a:p>
            <a:r>
              <a:rPr sz="1200"/>
              <a:t>80%     5.218745</a:t>
            </a:r>
          </a:p>
          <a:p>
            <a:r>
              <a:rPr sz="1200"/>
              <a:t>85%     5.237141</a:t>
            </a:r>
          </a:p>
          <a:p>
            <a:r>
              <a:rPr sz="1200"/>
              <a:t>90%     5.266497</a:t>
            </a:r>
          </a:p>
          <a:p>
            <a:r>
              <a:rPr sz="1200"/>
              <a:t>95%     5.298942</a:t>
            </a:r>
          </a:p>
          <a:p>
            <a:r>
              <a:rPr sz="1200"/>
              <a:t>99%     5.362797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5.162500</a:t>
            </a:r>
          </a:p>
          <a:p>
            <a:r>
              <a:rPr sz="1200"/>
              <a:t>std     0.423542</a:t>
            </a:r>
          </a:p>
          <a:p>
            <a:r>
              <a:rPr sz="1200"/>
              <a:t>min     4.330000</a:t>
            </a:r>
          </a:p>
          <a:p>
            <a:r>
              <a:rPr sz="1200"/>
              <a:t>25%     4.977500</a:t>
            </a:r>
          </a:p>
          <a:p>
            <a:r>
              <a:rPr sz="1200"/>
              <a:t>50%     5.155000</a:t>
            </a:r>
          </a:p>
          <a:p>
            <a:r>
              <a:rPr sz="1200"/>
              <a:t>75%     5.355000</a:t>
            </a:r>
          </a:p>
          <a:p>
            <a:r>
              <a:rPr sz="1200"/>
              <a:t>80%     5.422000</a:t>
            </a:r>
          </a:p>
          <a:p>
            <a:r>
              <a:rPr sz="1200"/>
              <a:t>85%     5.547500</a:t>
            </a:r>
          </a:p>
          <a:p>
            <a:r>
              <a:rPr sz="1200"/>
              <a:t>90%     5.761000</a:t>
            </a:r>
          </a:p>
          <a:p>
            <a:r>
              <a:rPr sz="1200"/>
              <a:t>95%     5.781000</a:t>
            </a:r>
          </a:p>
          <a:p>
            <a:r>
              <a:rPr sz="1200"/>
              <a:t>99%     5.948200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DRIS_P</a:t>
            </a:r>
            <a:br/>
            <a:r>
              <a:t>Model: UK</a:t>
            </a:r>
          </a:p>
        </p:txBody>
      </p:sp>
      <p:pic>
        <p:nvPicPr>
          <p:cNvPr id="3" name="Picture 2" descr="DRIS_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1.865560</a:t>
            </a:r>
          </a:p>
          <a:p>
            <a:r>
              <a:rPr sz="1200"/>
              <a:t>std     0.115648</a:t>
            </a:r>
          </a:p>
          <a:p>
            <a:r>
              <a:rPr sz="1200"/>
              <a:t>min     0.477747</a:t>
            </a:r>
          </a:p>
          <a:p>
            <a:r>
              <a:rPr sz="1200"/>
              <a:t>25%     1.785957</a:t>
            </a:r>
          </a:p>
          <a:p>
            <a:r>
              <a:rPr sz="1200"/>
              <a:t>50%     1.856660</a:t>
            </a:r>
          </a:p>
          <a:p>
            <a:r>
              <a:rPr sz="1200"/>
              <a:t>75%     1.937161</a:t>
            </a:r>
          </a:p>
          <a:p>
            <a:r>
              <a:rPr sz="1200"/>
              <a:t>80%     1.962171</a:t>
            </a:r>
          </a:p>
          <a:p>
            <a:r>
              <a:rPr sz="1200"/>
              <a:t>85%     1.986835</a:t>
            </a:r>
          </a:p>
          <a:p>
            <a:r>
              <a:rPr sz="1200"/>
              <a:t>90%     2.010125</a:t>
            </a:r>
          </a:p>
          <a:p>
            <a:r>
              <a:rPr sz="1200"/>
              <a:t>95%     2.051619</a:t>
            </a:r>
          </a:p>
          <a:p>
            <a:r>
              <a:rPr sz="1200"/>
              <a:t>99%     2.145033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1.865000</a:t>
            </a:r>
          </a:p>
          <a:p>
            <a:r>
              <a:rPr sz="1200"/>
              <a:t>std     0.607917</a:t>
            </a:r>
          </a:p>
          <a:p>
            <a:r>
              <a:rPr sz="1200"/>
              <a:t>min     0.400000</a:t>
            </a:r>
          </a:p>
          <a:p>
            <a:r>
              <a:rPr sz="1200"/>
              <a:t>25%     1.762500</a:t>
            </a:r>
          </a:p>
          <a:p>
            <a:r>
              <a:rPr sz="1200"/>
              <a:t>50%     2.075000</a:t>
            </a:r>
          </a:p>
          <a:p>
            <a:r>
              <a:rPr sz="1200"/>
              <a:t>75%     2.170000</a:t>
            </a:r>
          </a:p>
          <a:p>
            <a:r>
              <a:rPr sz="1200"/>
              <a:t>80%     2.200000</a:t>
            </a:r>
          </a:p>
          <a:p>
            <a:r>
              <a:rPr sz="1200"/>
              <a:t>85%     2.339500</a:t>
            </a:r>
          </a:p>
          <a:p>
            <a:r>
              <a:rPr sz="1200"/>
              <a:t>90%     2.454000</a:t>
            </a:r>
          </a:p>
          <a:p>
            <a:r>
              <a:rPr sz="1200"/>
              <a:t>95%     2.502000</a:t>
            </a:r>
          </a:p>
          <a:p>
            <a:r>
              <a:rPr sz="1200"/>
              <a:t>99%     2.684400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DRIS_K</a:t>
            </a:r>
            <a:br/>
            <a:r>
              <a:t>Model: UK</a:t>
            </a:r>
          </a:p>
        </p:txBody>
      </p:sp>
      <p:pic>
        <p:nvPicPr>
          <p:cNvPr id="3" name="Picture 2" descr="DRIS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-0.219870</a:t>
            </a:r>
          </a:p>
          <a:p>
            <a:r>
              <a:rPr sz="1200"/>
              <a:t>std     0.227069</a:t>
            </a:r>
          </a:p>
          <a:p>
            <a:r>
              <a:rPr sz="1200"/>
              <a:t>min    -1.130511</a:t>
            </a:r>
          </a:p>
          <a:p>
            <a:r>
              <a:rPr sz="1200"/>
              <a:t>25%    -0.342831</a:t>
            </a:r>
          </a:p>
          <a:p>
            <a:r>
              <a:rPr sz="1200"/>
              <a:t>50%    -0.195112</a:t>
            </a:r>
          </a:p>
          <a:p>
            <a:r>
              <a:rPr sz="1200"/>
              <a:t>75%    -0.083396</a:t>
            </a:r>
          </a:p>
          <a:p>
            <a:r>
              <a:rPr sz="1200"/>
              <a:t>80%    -0.055503</a:t>
            </a:r>
          </a:p>
          <a:p>
            <a:r>
              <a:rPr sz="1200"/>
              <a:t>85%    -0.028540</a:t>
            </a:r>
          </a:p>
          <a:p>
            <a:r>
              <a:rPr sz="1200"/>
              <a:t>90%    -0.006045</a:t>
            </a:r>
          </a:p>
          <a:p>
            <a:r>
              <a:rPr sz="1200"/>
              <a:t>95%     0.029251</a:t>
            </a:r>
          </a:p>
          <a:p>
            <a:r>
              <a:rPr sz="1200"/>
              <a:t>99%     0.333559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-0.228000</a:t>
            </a:r>
          </a:p>
          <a:p>
            <a:r>
              <a:rPr sz="1200"/>
              <a:t>std     0.824478</a:t>
            </a:r>
          </a:p>
          <a:p>
            <a:r>
              <a:rPr sz="1200"/>
              <a:t>min    -1.260000</a:t>
            </a:r>
          </a:p>
          <a:p>
            <a:r>
              <a:rPr sz="1200"/>
              <a:t>25%    -0.745000</a:t>
            </a:r>
          </a:p>
          <a:p>
            <a:r>
              <a:rPr sz="1200"/>
              <a:t>50%    -0.365000</a:t>
            </a:r>
          </a:p>
          <a:p>
            <a:r>
              <a:rPr sz="1200"/>
              <a:t>75%     0.040000</a:t>
            </a:r>
          </a:p>
          <a:p>
            <a:r>
              <a:rPr sz="1200"/>
              <a:t>80%     0.130000</a:t>
            </a:r>
          </a:p>
          <a:p>
            <a:r>
              <a:rPr sz="1200"/>
              <a:t>85%     0.152500</a:t>
            </a:r>
          </a:p>
          <a:p>
            <a:r>
              <a:rPr sz="1200"/>
              <a:t>90%     0.292000</a:t>
            </a:r>
          </a:p>
          <a:p>
            <a:r>
              <a:rPr sz="1200"/>
              <a:t>95%     0.517000</a:t>
            </a:r>
          </a:p>
          <a:p>
            <a:r>
              <a:rPr sz="1200"/>
              <a:t>99%     2.295400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DRIS_Ca</a:t>
            </a:r>
            <a:br/>
            <a:r>
              <a:t>Model: UK</a:t>
            </a:r>
          </a:p>
        </p:txBody>
      </p:sp>
      <p:pic>
        <p:nvPicPr>
          <p:cNvPr id="3" name="Picture 2" descr="DRIS_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-0.473770</a:t>
            </a:r>
          </a:p>
          <a:p>
            <a:r>
              <a:rPr sz="1200"/>
              <a:t>std     0.100625</a:t>
            </a:r>
          </a:p>
          <a:p>
            <a:r>
              <a:rPr sz="1200"/>
              <a:t>min    -1.232445</a:t>
            </a:r>
          </a:p>
          <a:p>
            <a:r>
              <a:rPr sz="1200"/>
              <a:t>25%    -0.547861</a:t>
            </a:r>
          </a:p>
          <a:p>
            <a:r>
              <a:rPr sz="1200"/>
              <a:t>50%    -0.477719</a:t>
            </a:r>
          </a:p>
          <a:p>
            <a:r>
              <a:rPr sz="1200"/>
              <a:t>75%    -0.404946</a:t>
            </a:r>
          </a:p>
          <a:p>
            <a:r>
              <a:rPr sz="1200"/>
              <a:t>80%    -0.383901</a:t>
            </a:r>
          </a:p>
          <a:p>
            <a:r>
              <a:rPr sz="1200"/>
              <a:t>85%    -0.360613</a:t>
            </a:r>
          </a:p>
          <a:p>
            <a:r>
              <a:rPr sz="1200"/>
              <a:t>90%    -0.331561</a:t>
            </a:r>
          </a:p>
          <a:p>
            <a:r>
              <a:rPr sz="1200"/>
              <a:t>95%    -0.305596</a:t>
            </a:r>
          </a:p>
          <a:p>
            <a:r>
              <a:rPr sz="1200"/>
              <a:t>99%    -0.262587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-0.473500</a:t>
            </a:r>
          </a:p>
          <a:p>
            <a:r>
              <a:rPr sz="1200"/>
              <a:t>std     0.365229</a:t>
            </a:r>
          </a:p>
          <a:p>
            <a:r>
              <a:rPr sz="1200"/>
              <a:t>min    -1.340000</a:t>
            </a:r>
          </a:p>
          <a:p>
            <a:r>
              <a:rPr sz="1200"/>
              <a:t>25%    -0.602500</a:t>
            </a:r>
          </a:p>
          <a:p>
            <a:r>
              <a:rPr sz="1200"/>
              <a:t>50%    -0.360000</a:t>
            </a:r>
          </a:p>
          <a:p>
            <a:r>
              <a:rPr sz="1200"/>
              <a:t>75%    -0.217500</a:t>
            </a:r>
          </a:p>
          <a:p>
            <a:r>
              <a:rPr sz="1200"/>
              <a:t>80%    -0.198000</a:t>
            </a:r>
          </a:p>
          <a:p>
            <a:r>
              <a:rPr sz="1200"/>
              <a:t>85%    -0.148500</a:t>
            </a:r>
          </a:p>
          <a:p>
            <a:r>
              <a:rPr sz="1200"/>
              <a:t>90%    -0.137000</a:t>
            </a:r>
          </a:p>
          <a:p>
            <a:r>
              <a:rPr sz="1200"/>
              <a:t>95%    -0.105500</a:t>
            </a:r>
          </a:p>
          <a:p>
            <a:r>
              <a:rPr sz="1200"/>
              <a:t>99%    -0.037100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DRIS_Mg</a:t>
            </a:r>
            <a:br/>
            <a:r>
              <a:t>Model: UK</a:t>
            </a:r>
          </a:p>
        </p:txBody>
      </p:sp>
      <p:pic>
        <p:nvPicPr>
          <p:cNvPr id="3" name="Picture 2" descr="DRIS_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-0.267533</a:t>
            </a:r>
          </a:p>
          <a:p>
            <a:r>
              <a:rPr sz="1200"/>
              <a:t>std     0.112477</a:t>
            </a:r>
          </a:p>
          <a:p>
            <a:r>
              <a:rPr sz="1200"/>
              <a:t>min    -0.909355</a:t>
            </a:r>
          </a:p>
          <a:p>
            <a:r>
              <a:rPr sz="1200"/>
              <a:t>25%    -0.313936</a:t>
            </a:r>
          </a:p>
          <a:p>
            <a:r>
              <a:rPr sz="1200"/>
              <a:t>50%    -0.280142</a:t>
            </a:r>
          </a:p>
          <a:p>
            <a:r>
              <a:rPr sz="1200"/>
              <a:t>75%    -0.223990</a:t>
            </a:r>
          </a:p>
          <a:p>
            <a:r>
              <a:rPr sz="1200"/>
              <a:t>80%    -0.208301</a:t>
            </a:r>
          </a:p>
          <a:p>
            <a:r>
              <a:rPr sz="1200"/>
              <a:t>85%    -0.187329</a:t>
            </a:r>
          </a:p>
          <a:p>
            <a:r>
              <a:rPr sz="1200"/>
              <a:t>90%    -0.164559</a:t>
            </a:r>
          </a:p>
          <a:p>
            <a:r>
              <a:rPr sz="1200"/>
              <a:t>95%    -0.135079</a:t>
            </a:r>
          </a:p>
          <a:p>
            <a:r>
              <a:rPr sz="1200"/>
              <a:t>99%     0.138304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-0.272500</a:t>
            </a:r>
          </a:p>
          <a:p>
            <a:r>
              <a:rPr sz="1200"/>
              <a:t>std     0.532807</a:t>
            </a:r>
          </a:p>
          <a:p>
            <a:r>
              <a:rPr sz="1200"/>
              <a:t>min    -1.120000</a:t>
            </a:r>
          </a:p>
          <a:p>
            <a:r>
              <a:rPr sz="1200"/>
              <a:t>25%    -0.447500</a:t>
            </a:r>
          </a:p>
          <a:p>
            <a:r>
              <a:rPr sz="1200"/>
              <a:t>50%    -0.320000</a:t>
            </a:r>
          </a:p>
          <a:p>
            <a:r>
              <a:rPr sz="1200"/>
              <a:t>75%    -0.227500</a:t>
            </a:r>
          </a:p>
          <a:p>
            <a:r>
              <a:rPr sz="1200"/>
              <a:t>80%    -0.172000</a:t>
            </a:r>
          </a:p>
          <a:p>
            <a:r>
              <a:rPr sz="1200"/>
              <a:t>85%     0.024500</a:t>
            </a:r>
          </a:p>
          <a:p>
            <a:r>
              <a:rPr sz="1200"/>
              <a:t>90%     0.056000</a:t>
            </a:r>
          </a:p>
          <a:p>
            <a:r>
              <a:rPr sz="1200"/>
              <a:t>95%     0.185500</a:t>
            </a:r>
          </a:p>
          <a:p>
            <a:r>
              <a:rPr sz="1200"/>
              <a:t>99%     1.333100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DRIS_S</a:t>
            </a:r>
            <a:br/>
            <a:r>
              <a:t>Model: UK</a:t>
            </a:r>
          </a:p>
        </p:txBody>
      </p:sp>
      <p:pic>
        <p:nvPicPr>
          <p:cNvPr id="3" name="Picture 2" descr="DRIS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-1.300328</a:t>
            </a:r>
          </a:p>
          <a:p>
            <a:r>
              <a:rPr sz="1200"/>
              <a:t>std     0.153961</a:t>
            </a:r>
          </a:p>
          <a:p>
            <a:r>
              <a:rPr sz="1200"/>
              <a:t>min    -2.977438</a:t>
            </a:r>
          </a:p>
          <a:p>
            <a:r>
              <a:rPr sz="1200"/>
              <a:t>25%    -1.387611</a:t>
            </a:r>
          </a:p>
          <a:p>
            <a:r>
              <a:rPr sz="1200"/>
              <a:t>50%    -1.336936</a:t>
            </a:r>
          </a:p>
          <a:p>
            <a:r>
              <a:rPr sz="1200"/>
              <a:t>75%    -1.239724</a:t>
            </a:r>
          </a:p>
          <a:p>
            <a:r>
              <a:rPr sz="1200"/>
              <a:t>80%    -1.197606</a:t>
            </a:r>
          </a:p>
          <a:p>
            <a:r>
              <a:rPr sz="1200"/>
              <a:t>85%    -1.139557</a:t>
            </a:r>
          </a:p>
          <a:p>
            <a:r>
              <a:rPr sz="1200"/>
              <a:t>90%    -1.084197</a:t>
            </a:r>
          </a:p>
          <a:p>
            <a:r>
              <a:rPr sz="1200"/>
              <a:t>95%    -1.010421</a:t>
            </a:r>
          </a:p>
          <a:p>
            <a:r>
              <a:rPr sz="1200"/>
              <a:t>99%    -0.884024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-1.300500</a:t>
            </a:r>
          </a:p>
          <a:p>
            <a:r>
              <a:rPr sz="1200"/>
              <a:t>std     0.723475</a:t>
            </a:r>
          </a:p>
          <a:p>
            <a:r>
              <a:rPr sz="1200"/>
              <a:t>min    -3.050000</a:t>
            </a:r>
          </a:p>
          <a:p>
            <a:r>
              <a:rPr sz="1200"/>
              <a:t>25%    -1.415000</a:t>
            </a:r>
          </a:p>
          <a:p>
            <a:r>
              <a:rPr sz="1200"/>
              <a:t>50%    -1.180000</a:t>
            </a:r>
          </a:p>
          <a:p>
            <a:r>
              <a:rPr sz="1200"/>
              <a:t>75%    -0.875000</a:t>
            </a:r>
          </a:p>
          <a:p>
            <a:r>
              <a:rPr sz="1200"/>
              <a:t>80%    -0.824000</a:t>
            </a:r>
          </a:p>
          <a:p>
            <a:r>
              <a:rPr sz="1200"/>
              <a:t>85%    -0.797000</a:t>
            </a:r>
          </a:p>
          <a:p>
            <a:r>
              <a:rPr sz="1200"/>
              <a:t>90%    -0.770000</a:t>
            </a:r>
          </a:p>
          <a:p>
            <a:r>
              <a:rPr sz="1200"/>
              <a:t>95%    -0.640500</a:t>
            </a:r>
          </a:p>
          <a:p>
            <a:r>
              <a:rPr sz="1200"/>
              <a:t>99%    -0.040100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DRIS_B</a:t>
            </a:r>
            <a:br/>
            <a:r>
              <a:t>Model: UK</a:t>
            </a:r>
          </a:p>
        </p:txBody>
      </p:sp>
      <p:pic>
        <p:nvPicPr>
          <p:cNvPr id="3" name="Picture 2" descr="DRIS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-0.642415</a:t>
            </a:r>
          </a:p>
          <a:p>
            <a:r>
              <a:rPr sz="1200"/>
              <a:t>std     0.109144</a:t>
            </a:r>
          </a:p>
          <a:p>
            <a:r>
              <a:rPr sz="1200"/>
              <a:t>min    -1.382106</a:t>
            </a:r>
          </a:p>
          <a:p>
            <a:r>
              <a:rPr sz="1200"/>
              <a:t>25%    -0.704596</a:t>
            </a:r>
          </a:p>
          <a:p>
            <a:r>
              <a:rPr sz="1200"/>
              <a:t>50%    -0.646387</a:t>
            </a:r>
          </a:p>
          <a:p>
            <a:r>
              <a:rPr sz="1200"/>
              <a:t>75%    -0.589331</a:t>
            </a:r>
          </a:p>
          <a:p>
            <a:r>
              <a:rPr sz="1200"/>
              <a:t>80%    -0.572060</a:t>
            </a:r>
          </a:p>
          <a:p>
            <a:r>
              <a:rPr sz="1200"/>
              <a:t>85%    -0.548764</a:t>
            </a:r>
          </a:p>
          <a:p>
            <a:r>
              <a:rPr sz="1200"/>
              <a:t>90%    -0.515245</a:t>
            </a:r>
          </a:p>
          <a:p>
            <a:r>
              <a:rPr sz="1200"/>
              <a:t>95%    -0.450794</a:t>
            </a:r>
          </a:p>
          <a:p>
            <a:r>
              <a:rPr sz="1200"/>
              <a:t>99%    -0.328469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-0.642500</a:t>
            </a:r>
          </a:p>
          <a:p>
            <a:r>
              <a:rPr sz="1200"/>
              <a:t>std     0.353224</a:t>
            </a:r>
          </a:p>
          <a:p>
            <a:r>
              <a:rPr sz="1200"/>
              <a:t>min    -1.410000</a:t>
            </a:r>
          </a:p>
          <a:p>
            <a:r>
              <a:rPr sz="1200"/>
              <a:t>25%    -0.880000</a:t>
            </a:r>
          </a:p>
          <a:p>
            <a:r>
              <a:rPr sz="1200"/>
              <a:t>50%    -0.665000</a:t>
            </a:r>
          </a:p>
          <a:p>
            <a:r>
              <a:rPr sz="1200"/>
              <a:t>75%    -0.382500</a:t>
            </a:r>
          </a:p>
          <a:p>
            <a:r>
              <a:rPr sz="1200"/>
              <a:t>80%    -0.264000</a:t>
            </a:r>
          </a:p>
          <a:p>
            <a:r>
              <a:rPr sz="1200"/>
              <a:t>85%    -0.238500</a:t>
            </a:r>
          </a:p>
          <a:p>
            <a:r>
              <a:rPr sz="1200"/>
              <a:t>90%    -0.221000</a:t>
            </a:r>
          </a:p>
          <a:p>
            <a:r>
              <a:rPr sz="1200"/>
              <a:t>95%    -0.134500</a:t>
            </a:r>
          </a:p>
          <a:p>
            <a:r>
              <a:rPr sz="1200"/>
              <a:t>99%    -0.050900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DRIS_Cu</a:t>
            </a:r>
            <a:br/>
            <a:r>
              <a:t>Model: UK</a:t>
            </a:r>
          </a:p>
        </p:txBody>
      </p:sp>
      <p:pic>
        <p:nvPicPr>
          <p:cNvPr id="3" name="Picture 2" descr="DRIS_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-2.542473</a:t>
            </a:r>
          </a:p>
          <a:p>
            <a:r>
              <a:rPr sz="1200"/>
              <a:t>std     0.438620</a:t>
            </a:r>
          </a:p>
          <a:p>
            <a:r>
              <a:rPr sz="1200"/>
              <a:t>min    -3.373840</a:t>
            </a:r>
          </a:p>
          <a:p>
            <a:r>
              <a:rPr sz="1200"/>
              <a:t>25%    -2.877467</a:t>
            </a:r>
          </a:p>
          <a:p>
            <a:r>
              <a:rPr sz="1200"/>
              <a:t>50%    -2.560741</a:t>
            </a:r>
          </a:p>
          <a:p>
            <a:r>
              <a:rPr sz="1200"/>
              <a:t>75%    -2.369330</a:t>
            </a:r>
          </a:p>
          <a:p>
            <a:r>
              <a:rPr sz="1200"/>
              <a:t>80%    -2.331757</a:t>
            </a:r>
          </a:p>
          <a:p>
            <a:r>
              <a:rPr sz="1200"/>
              <a:t>85%    -2.272167</a:t>
            </a:r>
          </a:p>
          <a:p>
            <a:r>
              <a:rPr sz="1200"/>
              <a:t>90%    -2.078761</a:t>
            </a:r>
          </a:p>
          <a:p>
            <a:r>
              <a:rPr sz="1200"/>
              <a:t>95%    -1.633399</a:t>
            </a:r>
          </a:p>
          <a:p>
            <a:r>
              <a:rPr sz="1200"/>
              <a:t>99%    -0.962764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-2.546000</a:t>
            </a:r>
          </a:p>
          <a:p>
            <a:r>
              <a:rPr sz="1200"/>
              <a:t>std     0.661198</a:t>
            </a:r>
          </a:p>
          <a:p>
            <a:r>
              <a:rPr sz="1200"/>
              <a:t>min    -3.430000</a:t>
            </a:r>
          </a:p>
          <a:p>
            <a:r>
              <a:rPr sz="1200"/>
              <a:t>25%    -2.972500</a:t>
            </a:r>
          </a:p>
          <a:p>
            <a:r>
              <a:rPr sz="1200"/>
              <a:t>50%    -2.610000</a:t>
            </a:r>
          </a:p>
          <a:p>
            <a:r>
              <a:rPr sz="1200"/>
              <a:t>75%    -2.420000</a:t>
            </a:r>
          </a:p>
          <a:p>
            <a:r>
              <a:rPr sz="1200"/>
              <a:t>80%    -2.292000</a:t>
            </a:r>
          </a:p>
          <a:p>
            <a:r>
              <a:rPr sz="1200"/>
              <a:t>85%    -2.126500</a:t>
            </a:r>
          </a:p>
          <a:p>
            <a:r>
              <a:rPr sz="1200"/>
              <a:t>90%    -2.028000</a:t>
            </a:r>
          </a:p>
          <a:p>
            <a:r>
              <a:rPr sz="1200"/>
              <a:t>95%    -1.754000</a:t>
            </a:r>
          </a:p>
          <a:p>
            <a:r>
              <a:rPr sz="1200"/>
              <a:t>99%    -0.598800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DRIS_Fe</a:t>
            </a:r>
            <a:br/>
            <a:r>
              <a:t>Model: UK</a:t>
            </a:r>
          </a:p>
        </p:txBody>
      </p:sp>
      <p:pic>
        <p:nvPicPr>
          <p:cNvPr id="3" name="Picture 2" descr="DRIS_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1.787440</a:t>
            </a:r>
          </a:p>
          <a:p>
            <a:r>
              <a:rPr sz="1200"/>
              <a:t>std     0.486715</a:t>
            </a:r>
          </a:p>
          <a:p>
            <a:r>
              <a:rPr sz="1200"/>
              <a:t>min    -1.442738</a:t>
            </a:r>
          </a:p>
          <a:p>
            <a:r>
              <a:rPr sz="1200"/>
              <a:t>25%     1.648161</a:t>
            </a:r>
          </a:p>
          <a:p>
            <a:r>
              <a:rPr sz="1200"/>
              <a:t>50%     1.885275</a:t>
            </a:r>
          </a:p>
          <a:p>
            <a:r>
              <a:rPr sz="1200"/>
              <a:t>75%     2.060449</a:t>
            </a:r>
          </a:p>
          <a:p>
            <a:r>
              <a:rPr sz="1200"/>
              <a:t>80%     2.098820</a:t>
            </a:r>
          </a:p>
          <a:p>
            <a:r>
              <a:rPr sz="1200"/>
              <a:t>85%     2.136239</a:t>
            </a:r>
          </a:p>
          <a:p>
            <a:r>
              <a:rPr sz="1200"/>
              <a:t>90%     2.174048</a:t>
            </a:r>
          </a:p>
          <a:p>
            <a:r>
              <a:rPr sz="1200"/>
              <a:t>95%     2.239424</a:t>
            </a:r>
          </a:p>
          <a:p>
            <a:r>
              <a:rPr sz="1200"/>
              <a:t>99%     2.750897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1.78800</a:t>
            </a:r>
          </a:p>
          <a:p>
            <a:r>
              <a:rPr sz="1200"/>
              <a:t>std     2.49472</a:t>
            </a:r>
          </a:p>
          <a:p>
            <a:r>
              <a:rPr sz="1200"/>
              <a:t>min    -1.71000</a:t>
            </a:r>
          </a:p>
          <a:p>
            <a:r>
              <a:rPr sz="1200"/>
              <a:t>25%     0.81500</a:t>
            </a:r>
          </a:p>
          <a:p>
            <a:r>
              <a:rPr sz="1200"/>
              <a:t>50%     0.94500</a:t>
            </a:r>
          </a:p>
          <a:p>
            <a:r>
              <a:rPr sz="1200"/>
              <a:t>75%     1.11500</a:t>
            </a:r>
          </a:p>
          <a:p>
            <a:r>
              <a:rPr sz="1200"/>
              <a:t>80%     1.76400</a:t>
            </a:r>
          </a:p>
          <a:p>
            <a:r>
              <a:rPr sz="1200"/>
              <a:t>85%     4.06600</a:t>
            </a:r>
          </a:p>
          <a:p>
            <a:r>
              <a:rPr sz="1200"/>
              <a:t>90%     4.37300</a:t>
            </a:r>
          </a:p>
          <a:p>
            <a:r>
              <a:rPr sz="1200"/>
              <a:t>95%     6.95550</a:t>
            </a:r>
          </a:p>
          <a:p>
            <a:r>
              <a:rPr sz="1200"/>
              <a:t>99%     8.86310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DRIS_Mn</a:t>
            </a:r>
            <a:br/>
            <a:r>
              <a:t>Model: UK</a:t>
            </a:r>
          </a:p>
        </p:txBody>
      </p:sp>
      <p:pic>
        <p:nvPicPr>
          <p:cNvPr id="3" name="Picture 2" descr="DRIS_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1.232495</a:t>
            </a:r>
          </a:p>
          <a:p>
            <a:r>
              <a:rPr sz="1200"/>
              <a:t>std     0.020885</a:t>
            </a:r>
          </a:p>
          <a:p>
            <a:r>
              <a:rPr sz="1200"/>
              <a:t>min    -0.248420</a:t>
            </a:r>
          </a:p>
          <a:p>
            <a:r>
              <a:rPr sz="1200"/>
              <a:t>25%     1.232500</a:t>
            </a:r>
          </a:p>
          <a:p>
            <a:r>
              <a:rPr sz="1200"/>
              <a:t>50%     1.232500</a:t>
            </a:r>
          </a:p>
          <a:p>
            <a:r>
              <a:rPr sz="1200"/>
              <a:t>75%     1.232500</a:t>
            </a:r>
          </a:p>
          <a:p>
            <a:r>
              <a:rPr sz="1200"/>
              <a:t>80%     1.232500</a:t>
            </a:r>
          </a:p>
          <a:p>
            <a:r>
              <a:rPr sz="1200"/>
              <a:t>85%     1.232500</a:t>
            </a:r>
          </a:p>
          <a:p>
            <a:r>
              <a:rPr sz="1200"/>
              <a:t>90%     1.232500</a:t>
            </a:r>
          </a:p>
          <a:p>
            <a:r>
              <a:rPr sz="1200"/>
              <a:t>95%     1.232500</a:t>
            </a:r>
          </a:p>
          <a:p>
            <a:r>
              <a:rPr sz="1200"/>
              <a:t>99%     1.233141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1.232500</a:t>
            </a:r>
          </a:p>
          <a:p>
            <a:r>
              <a:rPr sz="1200"/>
              <a:t>std     0.571166</a:t>
            </a:r>
          </a:p>
          <a:p>
            <a:r>
              <a:rPr sz="1200"/>
              <a:t>min    -0.770000</a:t>
            </a:r>
          </a:p>
          <a:p>
            <a:r>
              <a:rPr sz="1200"/>
              <a:t>25%     1.047500</a:t>
            </a:r>
          </a:p>
          <a:p>
            <a:r>
              <a:rPr sz="1200"/>
              <a:t>50%     1.265000</a:t>
            </a:r>
          </a:p>
          <a:p>
            <a:r>
              <a:rPr sz="1200"/>
              <a:t>75%     1.457500</a:t>
            </a:r>
          </a:p>
          <a:p>
            <a:r>
              <a:rPr sz="1200"/>
              <a:t>80%     1.610000</a:t>
            </a:r>
          </a:p>
          <a:p>
            <a:r>
              <a:rPr sz="1200"/>
              <a:t>85%     1.782000</a:t>
            </a:r>
          </a:p>
          <a:p>
            <a:r>
              <a:rPr sz="1200"/>
              <a:t>90%     1.854000</a:t>
            </a:r>
          </a:p>
          <a:p>
            <a:r>
              <a:rPr sz="1200"/>
              <a:t>95%     1.891500</a:t>
            </a:r>
          </a:p>
          <a:p>
            <a:r>
              <a:rPr sz="1200"/>
              <a:t>99%     1.914300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DRIS_Zn</a:t>
            </a:r>
            <a:br/>
            <a:r>
              <a:t>Model: UK</a:t>
            </a:r>
          </a:p>
        </p:txBody>
      </p:sp>
      <p:pic>
        <p:nvPicPr>
          <p:cNvPr id="3" name="Picture 2" descr="DRIS_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0.465087</a:t>
            </a:r>
          </a:p>
          <a:p>
            <a:r>
              <a:rPr sz="1200"/>
              <a:t>std     0.473944</a:t>
            </a:r>
          </a:p>
          <a:p>
            <a:r>
              <a:rPr sz="1200"/>
              <a:t>min    -2.370921</a:t>
            </a:r>
          </a:p>
          <a:p>
            <a:r>
              <a:rPr sz="1200"/>
              <a:t>25%     0.450758</a:t>
            </a:r>
          </a:p>
          <a:p>
            <a:r>
              <a:rPr sz="1200"/>
              <a:t>50%     0.566133</a:t>
            </a:r>
          </a:p>
          <a:p>
            <a:r>
              <a:rPr sz="1200"/>
              <a:t>75%     0.699076</a:t>
            </a:r>
          </a:p>
          <a:p>
            <a:r>
              <a:rPr sz="1200"/>
              <a:t>80%     0.722833</a:t>
            </a:r>
          </a:p>
          <a:p>
            <a:r>
              <a:rPr sz="1200"/>
              <a:t>85%     0.751755</a:t>
            </a:r>
          </a:p>
          <a:p>
            <a:r>
              <a:rPr sz="1200"/>
              <a:t>90%     0.785455</a:t>
            </a:r>
          </a:p>
          <a:p>
            <a:r>
              <a:rPr sz="1200"/>
              <a:t>95%     0.826126</a:t>
            </a:r>
          </a:p>
          <a:p>
            <a:r>
              <a:rPr sz="1200"/>
              <a:t>99%     0.873443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0.448500</a:t>
            </a:r>
          </a:p>
          <a:p>
            <a:r>
              <a:rPr sz="1200"/>
              <a:t>std     0.706252</a:t>
            </a:r>
          </a:p>
          <a:p>
            <a:r>
              <a:rPr sz="1200"/>
              <a:t>min    -2.370000</a:t>
            </a:r>
          </a:p>
          <a:p>
            <a:r>
              <a:rPr sz="1200"/>
              <a:t>25%     0.515000</a:t>
            </a:r>
          </a:p>
          <a:p>
            <a:r>
              <a:rPr sz="1200"/>
              <a:t>50%     0.590000</a:t>
            </a:r>
          </a:p>
          <a:p>
            <a:r>
              <a:rPr sz="1200"/>
              <a:t>75%     0.797500</a:t>
            </a:r>
          </a:p>
          <a:p>
            <a:r>
              <a:rPr sz="1200"/>
              <a:t>80%     0.824000</a:t>
            </a:r>
          </a:p>
          <a:p>
            <a:r>
              <a:rPr sz="1200"/>
              <a:t>85%     0.841500</a:t>
            </a:r>
          </a:p>
          <a:p>
            <a:r>
              <a:rPr sz="1200"/>
              <a:t>90%     0.851000</a:t>
            </a:r>
          </a:p>
          <a:p>
            <a:r>
              <a:rPr sz="1200"/>
              <a:t>95%     0.860500</a:t>
            </a:r>
          </a:p>
          <a:p>
            <a:r>
              <a:rPr sz="1200"/>
              <a:t>99%     0.868100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K</a:t>
            </a:r>
            <a:br/>
            <a:r>
              <a:t>Model: UK</a:t>
            </a:r>
          </a:p>
        </p:txBody>
      </p:sp>
      <p:pic>
        <p:nvPicPr>
          <p:cNvPr id="3" name="Picture 2" descr="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16.903391</a:t>
            </a:r>
          </a:p>
          <a:p>
            <a:r>
              <a:rPr sz="1200"/>
              <a:t>std      0.928917</a:t>
            </a:r>
          </a:p>
          <a:p>
            <a:r>
              <a:rPr sz="1200"/>
              <a:t>min     13.334734</a:t>
            </a:r>
          </a:p>
          <a:p>
            <a:r>
              <a:rPr sz="1200"/>
              <a:t>25%     16.473186</a:t>
            </a:r>
          </a:p>
          <a:p>
            <a:r>
              <a:rPr sz="1200"/>
              <a:t>50%     16.920012</a:t>
            </a:r>
          </a:p>
          <a:p>
            <a:r>
              <a:rPr sz="1200"/>
              <a:t>75%     17.426495</a:t>
            </a:r>
          </a:p>
          <a:p>
            <a:r>
              <a:rPr sz="1200"/>
              <a:t>80%     17.592166</a:t>
            </a:r>
          </a:p>
          <a:p>
            <a:r>
              <a:rPr sz="1200"/>
              <a:t>85%     17.781686</a:t>
            </a:r>
          </a:p>
          <a:p>
            <a:r>
              <a:rPr sz="1200"/>
              <a:t>90%     18.028941</a:t>
            </a:r>
          </a:p>
          <a:p>
            <a:r>
              <a:rPr sz="1200"/>
              <a:t>95%     18.313380</a:t>
            </a:r>
          </a:p>
          <a:p>
            <a:r>
              <a:rPr sz="1200"/>
              <a:t>99%     19.306567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16.906500</a:t>
            </a:r>
          </a:p>
          <a:p>
            <a:r>
              <a:rPr sz="1200"/>
              <a:t>std      1.656506</a:t>
            </a:r>
          </a:p>
          <a:p>
            <a:r>
              <a:rPr sz="1200"/>
              <a:t>min     13.530000</a:t>
            </a:r>
          </a:p>
          <a:p>
            <a:r>
              <a:rPr sz="1200"/>
              <a:t>25%     15.550000</a:t>
            </a:r>
          </a:p>
          <a:p>
            <a:r>
              <a:rPr sz="1200"/>
              <a:t>50%     16.835000</a:t>
            </a:r>
          </a:p>
          <a:p>
            <a:r>
              <a:rPr sz="1200"/>
              <a:t>75%     18.270000</a:t>
            </a:r>
          </a:p>
          <a:p>
            <a:r>
              <a:rPr sz="1200"/>
              <a:t>80%     18.290000</a:t>
            </a:r>
          </a:p>
          <a:p>
            <a:r>
              <a:rPr sz="1200"/>
              <a:t>85%     18.391000</a:t>
            </a:r>
          </a:p>
          <a:p>
            <a:r>
              <a:rPr sz="1200"/>
              <a:t>90%     18.565000</a:t>
            </a:r>
          </a:p>
          <a:p>
            <a:r>
              <a:rPr sz="1200"/>
              <a:t>95%     19.087000</a:t>
            </a:r>
          </a:p>
          <a:p>
            <a:r>
              <a:rPr sz="1200"/>
              <a:t>99%     19.497400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IMS</a:t>
            </a:r>
            <a:br/>
            <a:r>
              <a:t>Model: UK</a:t>
            </a:r>
          </a:p>
        </p:txBody>
      </p:sp>
      <p:pic>
        <p:nvPicPr>
          <p:cNvPr id="3" name="Picture 2" descr="I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I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0.489500</a:t>
            </a:r>
          </a:p>
          <a:p>
            <a:r>
              <a:rPr sz="1200"/>
              <a:t>std     0.031087</a:t>
            </a:r>
          </a:p>
          <a:p>
            <a:r>
              <a:rPr sz="1200"/>
              <a:t>min    -0.217634</a:t>
            </a:r>
          </a:p>
          <a:p>
            <a:r>
              <a:rPr sz="1200"/>
              <a:t>25%     0.489500</a:t>
            </a:r>
          </a:p>
          <a:p>
            <a:r>
              <a:rPr sz="1200"/>
              <a:t>50%     0.489500</a:t>
            </a:r>
          </a:p>
          <a:p>
            <a:r>
              <a:rPr sz="1200"/>
              <a:t>75%     0.489500</a:t>
            </a:r>
          </a:p>
          <a:p>
            <a:r>
              <a:rPr sz="1200"/>
              <a:t>80%     0.489500</a:t>
            </a:r>
          </a:p>
          <a:p>
            <a:r>
              <a:rPr sz="1200"/>
              <a:t>85%     0.489500</a:t>
            </a:r>
          </a:p>
          <a:p>
            <a:r>
              <a:rPr sz="1200"/>
              <a:t>90%     0.489500</a:t>
            </a:r>
          </a:p>
          <a:p>
            <a:r>
              <a:rPr sz="1200"/>
              <a:t>95%     0.489518</a:t>
            </a:r>
          </a:p>
          <a:p>
            <a:r>
              <a:rPr sz="1200"/>
              <a:t>99%     0.500801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0.489500</a:t>
            </a:r>
          </a:p>
          <a:p>
            <a:r>
              <a:rPr sz="1200"/>
              <a:t>std     0.424419</a:t>
            </a:r>
          </a:p>
          <a:p>
            <a:r>
              <a:rPr sz="1200"/>
              <a:t>min    -0.240000</a:t>
            </a:r>
          </a:p>
          <a:p>
            <a:r>
              <a:rPr sz="1200"/>
              <a:t>25%     0.440000</a:t>
            </a:r>
          </a:p>
          <a:p>
            <a:r>
              <a:rPr sz="1200"/>
              <a:t>50%     0.500000</a:t>
            </a:r>
          </a:p>
          <a:p>
            <a:r>
              <a:rPr sz="1200"/>
              <a:t>75%     0.562500</a:t>
            </a:r>
          </a:p>
          <a:p>
            <a:r>
              <a:rPr sz="1200"/>
              <a:t>80%     0.572000</a:t>
            </a:r>
          </a:p>
          <a:p>
            <a:r>
              <a:rPr sz="1200"/>
              <a:t>85%     0.583000</a:t>
            </a:r>
          </a:p>
          <a:p>
            <a:r>
              <a:rPr sz="1200"/>
              <a:t>90%     0.607000</a:t>
            </a:r>
          </a:p>
          <a:p>
            <a:r>
              <a:rPr sz="1200"/>
              <a:t>95%     0.737000</a:t>
            </a:r>
          </a:p>
          <a:p>
            <a:r>
              <a:rPr sz="1200"/>
              <a:t>99%     1.755400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IBN</a:t>
            </a:r>
            <a:br/>
            <a:r>
              <a:t>Model: UK</a:t>
            </a:r>
          </a:p>
        </p:txBody>
      </p:sp>
      <p:pic>
        <p:nvPicPr>
          <p:cNvPr id="3" name="Picture 2" descr="IB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IB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12.069127</a:t>
            </a:r>
          </a:p>
          <a:p>
            <a:r>
              <a:rPr sz="1200"/>
              <a:t>std      1.078305</a:t>
            </a:r>
          </a:p>
          <a:p>
            <a:r>
              <a:rPr sz="1200"/>
              <a:t>min      1.690114</a:t>
            </a:r>
          </a:p>
          <a:p>
            <a:r>
              <a:rPr sz="1200"/>
              <a:t>25%     11.588198</a:t>
            </a:r>
          </a:p>
          <a:p>
            <a:r>
              <a:rPr sz="1200"/>
              <a:t>50%     12.217174</a:t>
            </a:r>
          </a:p>
          <a:p>
            <a:r>
              <a:rPr sz="1200"/>
              <a:t>75%     12.510529</a:t>
            </a:r>
          </a:p>
          <a:p>
            <a:r>
              <a:rPr sz="1200"/>
              <a:t>80%     12.594285</a:t>
            </a:r>
          </a:p>
          <a:p>
            <a:r>
              <a:rPr sz="1200"/>
              <a:t>85%     12.681948</a:t>
            </a:r>
          </a:p>
          <a:p>
            <a:r>
              <a:rPr sz="1200"/>
              <a:t>90%     12.790655</a:t>
            </a:r>
          </a:p>
          <a:p>
            <a:r>
              <a:rPr sz="1200"/>
              <a:t>95%     13.165956</a:t>
            </a:r>
          </a:p>
          <a:p>
            <a:r>
              <a:rPr sz="1200"/>
              <a:t>99%     15.413703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12.084000</a:t>
            </a:r>
          </a:p>
          <a:p>
            <a:r>
              <a:rPr sz="1200"/>
              <a:t>std      3.777432</a:t>
            </a:r>
          </a:p>
          <a:p>
            <a:r>
              <a:rPr sz="1200"/>
              <a:t>min      1.190000</a:t>
            </a:r>
          </a:p>
          <a:p>
            <a:r>
              <a:rPr sz="1200"/>
              <a:t>25%     10.797500</a:t>
            </a:r>
          </a:p>
          <a:p>
            <a:r>
              <a:rPr sz="1200"/>
              <a:t>50%     11.860000</a:t>
            </a:r>
          </a:p>
          <a:p>
            <a:r>
              <a:rPr sz="1200"/>
              <a:t>75%     12.907500</a:t>
            </a:r>
          </a:p>
          <a:p>
            <a:r>
              <a:rPr sz="1200"/>
              <a:t>80%     13.248000</a:t>
            </a:r>
          </a:p>
          <a:p>
            <a:r>
              <a:rPr sz="1200"/>
              <a:t>85%     13.701000</a:t>
            </a:r>
          </a:p>
          <a:p>
            <a:r>
              <a:rPr sz="1200"/>
              <a:t>90%     15.449000</a:t>
            </a:r>
          </a:p>
          <a:p>
            <a:r>
              <a:rPr sz="1200"/>
              <a:t>95%     18.054000</a:t>
            </a:r>
          </a:p>
          <a:p>
            <a:r>
              <a:rPr sz="1200"/>
              <a:t>99%     20.850800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Ca</a:t>
            </a:r>
            <a:br/>
            <a:r>
              <a:t>Model: UK</a:t>
            </a:r>
          </a:p>
        </p:txBody>
      </p:sp>
      <p:pic>
        <p:nvPicPr>
          <p:cNvPr id="3" name="Picture 2" descr="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7.674000</a:t>
            </a:r>
          </a:p>
          <a:p>
            <a:r>
              <a:rPr sz="1200"/>
              <a:t>std     0.012535</a:t>
            </a:r>
          </a:p>
          <a:p>
            <a:r>
              <a:rPr sz="1200"/>
              <a:t>min     7.239756</a:t>
            </a:r>
          </a:p>
          <a:p>
            <a:r>
              <a:rPr sz="1200"/>
              <a:t>25%     7.674000</a:t>
            </a:r>
          </a:p>
          <a:p>
            <a:r>
              <a:rPr sz="1200"/>
              <a:t>50%     7.674000</a:t>
            </a:r>
          </a:p>
          <a:p>
            <a:r>
              <a:rPr sz="1200"/>
              <a:t>75%     7.674000</a:t>
            </a:r>
          </a:p>
          <a:p>
            <a:r>
              <a:rPr sz="1200"/>
              <a:t>80%     7.674000</a:t>
            </a:r>
          </a:p>
          <a:p>
            <a:r>
              <a:rPr sz="1200"/>
              <a:t>85%     7.674000</a:t>
            </a:r>
          </a:p>
          <a:p>
            <a:r>
              <a:rPr sz="1200"/>
              <a:t>90%     7.674000</a:t>
            </a:r>
          </a:p>
          <a:p>
            <a:r>
              <a:rPr sz="1200"/>
              <a:t>95%     7.674000</a:t>
            </a:r>
          </a:p>
          <a:p>
            <a:r>
              <a:rPr sz="1200"/>
              <a:t>99%     7.674794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7.674000</a:t>
            </a:r>
          </a:p>
          <a:p>
            <a:r>
              <a:rPr sz="1200"/>
              <a:t>std     0.438387</a:t>
            </a:r>
          </a:p>
          <a:p>
            <a:r>
              <a:rPr sz="1200"/>
              <a:t>min     6.970000</a:t>
            </a:r>
          </a:p>
          <a:p>
            <a:r>
              <a:rPr sz="1200"/>
              <a:t>25%     7.310000</a:t>
            </a:r>
          </a:p>
          <a:p>
            <a:r>
              <a:rPr sz="1200"/>
              <a:t>50%     7.675000</a:t>
            </a:r>
          </a:p>
          <a:p>
            <a:r>
              <a:rPr sz="1200"/>
              <a:t>75%     8.050000</a:t>
            </a:r>
          </a:p>
          <a:p>
            <a:r>
              <a:rPr sz="1200"/>
              <a:t>80%     8.086000</a:t>
            </a:r>
          </a:p>
          <a:p>
            <a:r>
              <a:rPr sz="1200"/>
              <a:t>85%     8.110000</a:t>
            </a:r>
          </a:p>
          <a:p>
            <a:r>
              <a:rPr sz="1200"/>
              <a:t>90%     8.114000</a:t>
            </a:r>
          </a:p>
          <a:p>
            <a:r>
              <a:rPr sz="1200"/>
              <a:t>95%     8.170000</a:t>
            </a:r>
          </a:p>
          <a:p>
            <a:r>
              <a:rPr sz="1200"/>
              <a:t>99%     8.474000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Mg</a:t>
            </a:r>
            <a:br/>
            <a:r>
              <a:t>Model: UK</a:t>
            </a:r>
          </a:p>
        </p:txBody>
      </p:sp>
      <p:pic>
        <p:nvPicPr>
          <p:cNvPr id="3" name="Picture 2" descr="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2.664283</a:t>
            </a:r>
          </a:p>
          <a:p>
            <a:r>
              <a:rPr sz="1200"/>
              <a:t>std     0.046590</a:t>
            </a:r>
          </a:p>
          <a:p>
            <a:r>
              <a:rPr sz="1200"/>
              <a:t>min     2.496498</a:t>
            </a:r>
          </a:p>
          <a:p>
            <a:r>
              <a:rPr sz="1200"/>
              <a:t>25%     2.629490</a:t>
            </a:r>
          </a:p>
          <a:p>
            <a:r>
              <a:rPr sz="1200"/>
              <a:t>50%     2.664055</a:t>
            </a:r>
          </a:p>
          <a:p>
            <a:r>
              <a:rPr sz="1200"/>
              <a:t>75%     2.695719</a:t>
            </a:r>
          </a:p>
          <a:p>
            <a:r>
              <a:rPr sz="1200"/>
              <a:t>80%     2.701562</a:t>
            </a:r>
          </a:p>
          <a:p>
            <a:r>
              <a:rPr sz="1200"/>
              <a:t>85%     2.709133</a:t>
            </a:r>
          </a:p>
          <a:p>
            <a:r>
              <a:rPr sz="1200"/>
              <a:t>90%     2.720530</a:t>
            </a:r>
          </a:p>
          <a:p>
            <a:r>
              <a:rPr sz="1200"/>
              <a:t>95%     2.739805</a:t>
            </a:r>
          </a:p>
          <a:p>
            <a:r>
              <a:rPr sz="1200"/>
              <a:t>99%     2.787824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2.665500</a:t>
            </a:r>
          </a:p>
          <a:p>
            <a:r>
              <a:rPr sz="1200"/>
              <a:t>std     0.120196</a:t>
            </a:r>
          </a:p>
          <a:p>
            <a:r>
              <a:rPr sz="1200"/>
              <a:t>min     2.490000</a:t>
            </a:r>
          </a:p>
          <a:p>
            <a:r>
              <a:rPr sz="1200"/>
              <a:t>25%     2.587500</a:t>
            </a:r>
          </a:p>
          <a:p>
            <a:r>
              <a:rPr sz="1200"/>
              <a:t>50%     2.660000</a:t>
            </a:r>
          </a:p>
          <a:p>
            <a:r>
              <a:rPr sz="1200"/>
              <a:t>75%     2.752500</a:t>
            </a:r>
          </a:p>
          <a:p>
            <a:r>
              <a:rPr sz="1200"/>
              <a:t>80%     2.762000</a:t>
            </a:r>
          </a:p>
          <a:p>
            <a:r>
              <a:rPr sz="1200"/>
              <a:t>85%     2.776000</a:t>
            </a:r>
          </a:p>
          <a:p>
            <a:r>
              <a:rPr sz="1200"/>
              <a:t>90%     2.815000</a:t>
            </a:r>
          </a:p>
          <a:p>
            <a:r>
              <a:rPr sz="1200"/>
              <a:t>95%     2.861500</a:t>
            </a:r>
          </a:p>
          <a:p>
            <a:r>
              <a:rPr sz="1200"/>
              <a:t>99%     2.884300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</a:t>
            </a:r>
            <a:br/>
            <a:r>
              <a:t>Model: UK</a:t>
            </a: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1.800907</a:t>
            </a:r>
          </a:p>
          <a:p>
            <a:r>
              <a:rPr sz="1200"/>
              <a:t>std     0.023689</a:t>
            </a:r>
          </a:p>
          <a:p>
            <a:r>
              <a:rPr sz="1200"/>
              <a:t>min     1.607632</a:t>
            </a:r>
          </a:p>
          <a:p>
            <a:r>
              <a:rPr sz="1200"/>
              <a:t>25%     1.785178</a:t>
            </a:r>
          </a:p>
          <a:p>
            <a:r>
              <a:rPr sz="1200"/>
              <a:t>50%     1.801534</a:t>
            </a:r>
          </a:p>
          <a:p>
            <a:r>
              <a:rPr sz="1200"/>
              <a:t>75%     1.814232</a:t>
            </a:r>
          </a:p>
          <a:p>
            <a:r>
              <a:rPr sz="1200"/>
              <a:t>80%     1.817890</a:t>
            </a:r>
          </a:p>
          <a:p>
            <a:r>
              <a:rPr sz="1200"/>
              <a:t>85%     1.822140</a:t>
            </a:r>
          </a:p>
          <a:p>
            <a:r>
              <a:rPr sz="1200"/>
              <a:t>90%     1.829576</a:t>
            </a:r>
          </a:p>
          <a:p>
            <a:r>
              <a:rPr sz="1200"/>
              <a:t>95%     1.839413</a:t>
            </a:r>
          </a:p>
          <a:p>
            <a:r>
              <a:rPr sz="1200"/>
              <a:t>99%     1.858625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1.801500</a:t>
            </a:r>
          </a:p>
          <a:p>
            <a:r>
              <a:rPr sz="1200"/>
              <a:t>std     0.113243</a:t>
            </a:r>
          </a:p>
          <a:p>
            <a:r>
              <a:rPr sz="1200"/>
              <a:t>min     1.590000</a:t>
            </a:r>
          </a:p>
          <a:p>
            <a:r>
              <a:rPr sz="1200"/>
              <a:t>25%     1.722500</a:t>
            </a:r>
          </a:p>
          <a:p>
            <a:r>
              <a:rPr sz="1200"/>
              <a:t>50%     1.800000</a:t>
            </a:r>
          </a:p>
          <a:p>
            <a:r>
              <a:rPr sz="1200"/>
              <a:t>75%     1.885000</a:t>
            </a:r>
          </a:p>
          <a:p>
            <a:r>
              <a:rPr sz="1200"/>
              <a:t>80%     1.902000</a:t>
            </a:r>
          </a:p>
          <a:p>
            <a:r>
              <a:rPr sz="1200"/>
              <a:t>85%     1.913000</a:t>
            </a:r>
          </a:p>
          <a:p>
            <a:r>
              <a:rPr sz="1200"/>
              <a:t>90%     1.934000</a:t>
            </a:r>
          </a:p>
          <a:p>
            <a:r>
              <a:rPr sz="1200"/>
              <a:t>95%     1.971000</a:t>
            </a:r>
          </a:p>
          <a:p>
            <a:r>
              <a:rPr sz="1200"/>
              <a:t>99%     1.986200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B</a:t>
            </a:r>
            <a:br/>
            <a:r>
              <a:t>Model: UK</a:t>
            </a:r>
          </a:p>
        </p:txBody>
      </p:sp>
      <p:pic>
        <p:nvPicPr>
          <p:cNvPr id="3" name="Picture 2" descr="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30.817540</a:t>
            </a:r>
          </a:p>
          <a:p>
            <a:r>
              <a:rPr sz="1200"/>
              <a:t>std      1.581753</a:t>
            </a:r>
          </a:p>
          <a:p>
            <a:r>
              <a:rPr sz="1200"/>
              <a:t>min     27.074507</a:t>
            </a:r>
          </a:p>
          <a:p>
            <a:r>
              <a:rPr sz="1200"/>
              <a:t>25%     29.831679</a:t>
            </a:r>
          </a:p>
          <a:p>
            <a:r>
              <a:rPr sz="1200"/>
              <a:t>50%     30.631185</a:t>
            </a:r>
          </a:p>
          <a:p>
            <a:r>
              <a:rPr sz="1200"/>
              <a:t>75%     31.876954</a:t>
            </a:r>
          </a:p>
          <a:p>
            <a:r>
              <a:rPr sz="1200"/>
              <a:t>80%     32.202550</a:t>
            </a:r>
          </a:p>
          <a:p>
            <a:r>
              <a:rPr sz="1200"/>
              <a:t>85%     32.542232</a:t>
            </a:r>
          </a:p>
          <a:p>
            <a:r>
              <a:rPr sz="1200"/>
              <a:t>90%     32.881824</a:t>
            </a:r>
          </a:p>
          <a:p>
            <a:r>
              <a:rPr sz="1200"/>
              <a:t>95%     33.654053</a:t>
            </a:r>
          </a:p>
          <a:p>
            <a:r>
              <a:rPr sz="1200"/>
              <a:t>99%     34.612115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30.78550</a:t>
            </a:r>
          </a:p>
          <a:p>
            <a:r>
              <a:rPr sz="1200"/>
              <a:t>std      2.23589</a:t>
            </a:r>
          </a:p>
          <a:p>
            <a:r>
              <a:rPr sz="1200"/>
              <a:t>min     27.14000</a:t>
            </a:r>
          </a:p>
          <a:p>
            <a:r>
              <a:rPr sz="1200"/>
              <a:t>25%     29.42750</a:t>
            </a:r>
          </a:p>
          <a:p>
            <a:r>
              <a:rPr sz="1200"/>
              <a:t>50%     30.36500</a:t>
            </a:r>
          </a:p>
          <a:p>
            <a:r>
              <a:rPr sz="1200"/>
              <a:t>75%     32.76250</a:t>
            </a:r>
          </a:p>
          <a:p>
            <a:r>
              <a:rPr sz="1200"/>
              <a:t>80%     32.92200</a:t>
            </a:r>
          </a:p>
          <a:p>
            <a:r>
              <a:rPr sz="1200"/>
              <a:t>85%     32.94050</a:t>
            </a:r>
          </a:p>
          <a:p>
            <a:r>
              <a:rPr sz="1200"/>
              <a:t>90%     33.15100</a:t>
            </a:r>
          </a:p>
          <a:p>
            <a:r>
              <a:rPr sz="1200"/>
              <a:t>95%     34.53850</a:t>
            </a:r>
          </a:p>
          <a:p>
            <a:r>
              <a:rPr sz="1200"/>
              <a:t>99%     34.97170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Cu</a:t>
            </a:r>
            <a:br/>
            <a:r>
              <a:t>Model: UK</a:t>
            </a:r>
          </a:p>
        </p:txBody>
      </p:sp>
      <p:pic>
        <p:nvPicPr>
          <p:cNvPr id="3" name="Picture 2" descr="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8.963498</a:t>
            </a:r>
          </a:p>
          <a:p>
            <a:r>
              <a:rPr sz="1200"/>
              <a:t>std     0.213102</a:t>
            </a:r>
          </a:p>
          <a:p>
            <a:r>
              <a:rPr sz="1200"/>
              <a:t>min     7.684603</a:t>
            </a:r>
          </a:p>
          <a:p>
            <a:r>
              <a:rPr sz="1200"/>
              <a:t>25%     8.836255</a:t>
            </a:r>
          </a:p>
          <a:p>
            <a:r>
              <a:rPr sz="1200"/>
              <a:t>50%     8.957674</a:t>
            </a:r>
          </a:p>
          <a:p>
            <a:r>
              <a:rPr sz="1200"/>
              <a:t>75%     9.094436</a:t>
            </a:r>
          </a:p>
          <a:p>
            <a:r>
              <a:rPr sz="1200"/>
              <a:t>80%     9.125820</a:t>
            </a:r>
          </a:p>
          <a:p>
            <a:r>
              <a:rPr sz="1200"/>
              <a:t>85%     9.173640</a:t>
            </a:r>
          </a:p>
          <a:p>
            <a:r>
              <a:rPr sz="1200"/>
              <a:t>90%     9.215656</a:t>
            </a:r>
          </a:p>
          <a:p>
            <a:r>
              <a:rPr sz="1200"/>
              <a:t>95%     9.265068</a:t>
            </a:r>
          </a:p>
          <a:p>
            <a:r>
              <a:rPr sz="1200"/>
              <a:t>99%     9.378447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 8.968000</a:t>
            </a:r>
          </a:p>
          <a:p>
            <a:r>
              <a:rPr sz="1200"/>
              <a:t>std      1.186785</a:t>
            </a:r>
          </a:p>
          <a:p>
            <a:r>
              <a:rPr sz="1200"/>
              <a:t>min      7.650000</a:t>
            </a:r>
          </a:p>
          <a:p>
            <a:r>
              <a:rPr sz="1200"/>
              <a:t>25%      8.165000</a:t>
            </a:r>
          </a:p>
          <a:p>
            <a:r>
              <a:rPr sz="1200"/>
              <a:t>50%      8.670000</a:t>
            </a:r>
          </a:p>
          <a:p>
            <a:r>
              <a:rPr sz="1200"/>
              <a:t>75%      9.067500</a:t>
            </a:r>
          </a:p>
          <a:p>
            <a:r>
              <a:rPr sz="1200"/>
              <a:t>80%      9.292000</a:t>
            </a:r>
          </a:p>
          <a:p>
            <a:r>
              <a:rPr sz="1200"/>
              <a:t>85%     10.109000</a:t>
            </a:r>
          </a:p>
          <a:p>
            <a:r>
              <a:rPr sz="1200"/>
              <a:t>90%     10.898000</a:t>
            </a:r>
          </a:p>
          <a:p>
            <a:r>
              <a:rPr sz="1200"/>
              <a:t>95%     11.445500</a:t>
            </a:r>
          </a:p>
          <a:p>
            <a:r>
              <a:rPr sz="1200"/>
              <a:t>99%     11.833100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Fe</a:t>
            </a:r>
            <a:br/>
            <a:r>
              <a:t>Model: UK</a:t>
            </a:r>
          </a:p>
        </p:txBody>
      </p:sp>
      <p:pic>
        <p:nvPicPr>
          <p:cNvPr id="3" name="Picture 2" descr="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126.079494</a:t>
            </a:r>
          </a:p>
          <a:p>
            <a:r>
              <a:rPr sz="1200"/>
              <a:t>std       4.765311</a:t>
            </a:r>
          </a:p>
          <a:p>
            <a:r>
              <a:rPr sz="1200"/>
              <a:t>min      95.537404</a:t>
            </a:r>
          </a:p>
          <a:p>
            <a:r>
              <a:rPr sz="1200"/>
              <a:t>25%     126.079498</a:t>
            </a:r>
          </a:p>
          <a:p>
            <a:r>
              <a:rPr sz="1200"/>
              <a:t>50%     126.079500</a:t>
            </a:r>
          </a:p>
          <a:p>
            <a:r>
              <a:rPr sz="1200"/>
              <a:t>75%     126.079500</a:t>
            </a:r>
          </a:p>
          <a:p>
            <a:r>
              <a:rPr sz="1200"/>
              <a:t>80%     126.079500</a:t>
            </a:r>
          </a:p>
          <a:p>
            <a:r>
              <a:rPr sz="1200"/>
              <a:t>85%     126.079500</a:t>
            </a:r>
          </a:p>
          <a:p>
            <a:r>
              <a:rPr sz="1200"/>
              <a:t>90%     126.079500</a:t>
            </a:r>
          </a:p>
          <a:p>
            <a:r>
              <a:rPr sz="1200"/>
              <a:t>95%     126.079663</a:t>
            </a:r>
          </a:p>
          <a:p>
            <a:r>
              <a:rPr sz="1200"/>
              <a:t>99%     132.169980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126.079500</a:t>
            </a:r>
          </a:p>
          <a:p>
            <a:r>
              <a:rPr sz="1200"/>
              <a:t>std      69.663061</a:t>
            </a:r>
          </a:p>
          <a:p>
            <a:r>
              <a:rPr sz="1200"/>
              <a:t>min      80.520000</a:t>
            </a:r>
          </a:p>
          <a:p>
            <a:r>
              <a:rPr sz="1200"/>
              <a:t>25%      92.780000</a:t>
            </a:r>
          </a:p>
          <a:p>
            <a:r>
              <a:rPr sz="1200"/>
              <a:t>50%      96.960000</a:t>
            </a:r>
          </a:p>
          <a:p>
            <a:r>
              <a:rPr sz="1200"/>
              <a:t>75%     105.790000</a:t>
            </a:r>
          </a:p>
          <a:p>
            <a:r>
              <a:rPr sz="1200"/>
              <a:t>80%     133.026000</a:t>
            </a:r>
          </a:p>
          <a:p>
            <a:r>
              <a:rPr sz="1200"/>
              <a:t>85%     190.253000</a:t>
            </a:r>
          </a:p>
          <a:p>
            <a:r>
              <a:rPr sz="1200"/>
              <a:t>90%     200.522000</a:t>
            </a:r>
          </a:p>
          <a:p>
            <a:r>
              <a:rPr sz="1200"/>
              <a:t>95%     266.466000</a:t>
            </a:r>
          </a:p>
          <a:p>
            <a:r>
              <a:rPr sz="1200"/>
              <a:t>99%     331.461200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